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  <p:embeddedFont>
      <p:font typeface="Playfair Display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qpSSwAAX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6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About Me</a:t>
            </a:r>
            <a:endParaRPr sz="6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Appropriate behaviors in school &amp; social skills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learn about Health!</a:t>
            </a:r>
            <a:endParaRPr sz="2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950" y="2835425"/>
            <a:ext cx="2183049" cy="23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Appropriate or Not?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Is this appropriate personal space when standing in line?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650" y="1692575"/>
            <a:ext cx="3912248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Appropriate or Not?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Is this behavior appropriate after playing a game? 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975" y="1918775"/>
            <a:ext cx="3936399" cy="319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Appropriate or Not?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Is it appropriate to whisper mean words about other kids in class? 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733" y="1670476"/>
            <a:ext cx="4764012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Interacting with Others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578" y="1845825"/>
            <a:ext cx="1739175" cy="15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Should I Do?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It’s recess, and I’m so excited to jump rope with my friends. Kara asked me to sit with her and watch the boys play football. I don’t want to, but I don’t want her to think I don’t like her. How can I nicely say “no” without hurting her feelings? 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What should I do? 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550" y="3027725"/>
            <a:ext cx="3216550" cy="21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to politely say “no”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“That was so nice of you to ask me to watch the football game with you, but I’m going to jump rope instead.”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Can you think of other ways to nicely say “no?”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524" y="2808850"/>
            <a:ext cx="1940174" cy="22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Should I Do?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It’s time for math. I love math, and I’m really good at it. Today, we are working in pairs, and my teacher paired me with </a:t>
            </a:r>
            <a:r>
              <a:rPr lang="en" sz="2400" b="1" dirty="0" err="1">
                <a:solidFill>
                  <a:srgbClr val="0000FF"/>
                </a:solidFill>
              </a:rPr>
              <a:t>Jonie</a:t>
            </a:r>
            <a:r>
              <a:rPr lang="en" sz="2400" b="1" dirty="0">
                <a:solidFill>
                  <a:srgbClr val="0000FF"/>
                </a:solidFill>
              </a:rPr>
              <a:t>. I can’t believe it. I don’t like her, and I don’t think she is good at math. How am I supposed to work with her if I don’t even like her? 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What should I do?</a:t>
            </a:r>
            <a:r>
              <a:rPr lang="en" dirty="0"/>
              <a:t> </a:t>
            </a:r>
            <a:endParaRPr dirty="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200" y="2983681"/>
            <a:ext cx="2908150" cy="21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Cooperating with Others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Think of a time that you had to work with another person on project, during an activity, or in a game and were successful. Describe how you worked together to be successful.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687" y="2571750"/>
            <a:ext cx="3506625" cy="25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Help Me?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065175"/>
            <a:ext cx="8520600" cy="3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Kindergarten is nothing like preschool. I know I’m too old for preschool, but I would love to go back. There are so many changes between preschool and kindergarten. I do not like change. I miss my old friends, and I would rather be playing all day than working.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Do you have any advice to help me adjust to the changes?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375" y="3647875"/>
            <a:ext cx="1996200" cy="17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Adjusting to Change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Think of a time when you had to adjust to something new in your life. Describe your experience and how you coped with the change.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775" y="2073450"/>
            <a:ext cx="2158100" cy="29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Appropriate 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&amp;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Inappropriate Behaviors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49" y="1403850"/>
            <a:ext cx="1045050" cy="15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9825" y="1403862"/>
            <a:ext cx="1699926" cy="16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Role Pla</a:t>
            </a:r>
            <a:r>
              <a:rPr lang="en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Practice</a:t>
            </a:r>
            <a:endParaRPr sz="6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Move!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https://www.youtube.com/watch?v=u4qpSSwAAXI</a:t>
            </a:r>
            <a:endParaRPr sz="18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0" name="Shape 250" descr="Animals, Monkey, Elephant, Tiger, Dancing, Rhino, D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1" y="1773177"/>
            <a:ext cx="6360300" cy="3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60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 sz="4800" b="1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3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Take care of yourself &amp; Others</a:t>
            </a:r>
            <a:endParaRPr sz="4800" b="1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Appropriate School Behaviors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62775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Sharing 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Raising hand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Following teacher directions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Being nice to other students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Good sportsmanship 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Having a positive attitude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Personal space 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438" y="995475"/>
            <a:ext cx="22574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393500"/>
            <a:ext cx="2209450" cy="26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078325" y="3826450"/>
            <a:ext cx="1558500" cy="1114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3179625" y="3865425"/>
            <a:ext cx="13926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</a:rPr>
              <a:t>What are other examples? </a:t>
            </a:r>
            <a:endParaRPr sz="18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Should I Do?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It is only the second day of school, and the boy behind me just took my marker off my desk. I want it back! If it was my little brother, I would just take it out of his hands, push him, or even scream at him. What should I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950" y="2539725"/>
            <a:ext cx="2603775" cy="26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Inappropriate Behaviors at School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903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Whining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Grabbing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Pushing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Play fighting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Yelling out answers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Talking back to the teachers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Being a bad sport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Name calling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425" y="3426325"/>
            <a:ext cx="3383725" cy="15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5950" y="1017725"/>
            <a:ext cx="2414632" cy="24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3078325" y="3826450"/>
            <a:ext cx="1558500" cy="1114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234175" y="3888800"/>
            <a:ext cx="133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9900FF"/>
                </a:solidFill>
              </a:rPr>
              <a:t>What are other examples?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662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</a:rPr>
              <a:t>If you feel…	             Do This Instead….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038991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like whining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23" y="1707225"/>
            <a:ext cx="3159625" cy="315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07225"/>
            <a:ext cx="3388476" cy="254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</a:rPr>
              <a:t>If you feel…			Do This Instead….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28658" y="1017725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angry at another student and want to push him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975" y="2012425"/>
            <a:ext cx="3388476" cy="25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275" y="2247100"/>
            <a:ext cx="1569650" cy="28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</a:rPr>
              <a:t>If you feel…			Do This Instead….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36321" y="1127725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mad at your teacher and want to yell</a:t>
            </a:r>
            <a:endParaRPr sz="2400" b="1" dirty="0">
              <a:solidFill>
                <a:srgbClr val="0000FF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975" y="2012425"/>
            <a:ext cx="3388476" cy="25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00" y="2236125"/>
            <a:ext cx="2721676" cy="27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Let’s Review</a:t>
            </a:r>
            <a:endParaRPr sz="6000">
              <a:solidFill>
                <a:srgbClr val="FF0000"/>
              </a:solidFill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063" y="14056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On-screen Show (16:9)</PresentationFormat>
  <Paragraphs>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Playfair Display</vt:lpstr>
      <vt:lpstr>Montserrat</vt:lpstr>
      <vt:lpstr>Oswald</vt:lpstr>
      <vt:lpstr>Arial</vt:lpstr>
      <vt:lpstr>Simple Light</vt:lpstr>
      <vt:lpstr>pop</vt:lpstr>
      <vt:lpstr>All About Me Appropriate behaviors in school &amp; social skills</vt:lpstr>
      <vt:lpstr>Appropriate  &amp; Inappropriate Behaviors</vt:lpstr>
      <vt:lpstr>Appropriate School Behaviors </vt:lpstr>
      <vt:lpstr>What Should I Do?</vt:lpstr>
      <vt:lpstr>Inappropriate Behaviors at School</vt:lpstr>
      <vt:lpstr>If you feel…              Do This Instead….</vt:lpstr>
      <vt:lpstr>If you feel…   Do This Instead….</vt:lpstr>
      <vt:lpstr>If you feel…   Do This Instead….</vt:lpstr>
      <vt:lpstr>Let’s Review</vt:lpstr>
      <vt:lpstr>Appropriate or Not? </vt:lpstr>
      <vt:lpstr>Appropriate or Not? </vt:lpstr>
      <vt:lpstr>Appropriate or Not? </vt:lpstr>
      <vt:lpstr>Interacting with Others</vt:lpstr>
      <vt:lpstr>What Should I Do? </vt:lpstr>
      <vt:lpstr>How to politely say “no”</vt:lpstr>
      <vt:lpstr>What Should I Do? </vt:lpstr>
      <vt:lpstr>Cooperating with Others</vt:lpstr>
      <vt:lpstr>Can You Help Me? </vt:lpstr>
      <vt:lpstr>Adjusting to Change</vt:lpstr>
      <vt:lpstr>Role Play Let’s Practice</vt:lpstr>
      <vt:lpstr>Let’s Move!</vt:lpstr>
      <vt:lpstr>The End Take care of yourself &amp; Others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Appropriate behaviors in school &amp; social skills</dc:title>
  <cp:lastModifiedBy>Microsoft Office User</cp:lastModifiedBy>
  <cp:revision>1</cp:revision>
  <dcterms:modified xsi:type="dcterms:W3CDTF">2018-07-11T19:52:00Z</dcterms:modified>
</cp:coreProperties>
</file>