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95" d="100"/>
          <a:sy n="95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Shape 97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3714750"/>
            <a:ext cx="91416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5370601" y="1484234"/>
            <a:ext cx="4317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1370025" y="-430367"/>
            <a:ext cx="4317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42FSNA9bA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F5UwtdPO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cFDG4WY8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s5iCoCaof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42900" y="569214"/>
            <a:ext cx="802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None/>
            </a:pPr>
            <a:r>
              <a:rPr lang="en" sz="9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All About Me</a:t>
            </a:r>
            <a:endParaRPr sz="9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None/>
            </a:pPr>
            <a:r>
              <a:rPr lang="en" sz="2700" b="1">
                <a:solidFill>
                  <a:schemeClr val="accent2"/>
                </a:solidFill>
              </a:rPr>
              <a:t>Body Systems</a:t>
            </a:r>
            <a:endParaRPr sz="27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42900" y="3476297"/>
            <a:ext cx="8253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Let’s Learn About Health!</a:t>
            </a:r>
            <a:endParaRPr sz="45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2nd Grade</a:t>
            </a:r>
            <a:endParaRPr sz="45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 descr="File:El Sato Manga kid he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2396" y="2069612"/>
            <a:ext cx="2498271" cy="281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Bones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93" y="1269875"/>
            <a:ext cx="3120450" cy="33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802" y="123800"/>
            <a:ext cx="3220375" cy="45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776" y="2710116"/>
            <a:ext cx="3120450" cy="1958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860900" y="1072475"/>
            <a:ext cx="73032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Skeletal System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450" y="512681"/>
            <a:ext cx="2467165" cy="392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Bones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78500" y="1303050"/>
            <a:ext cx="7901400" cy="3098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206 bones in the human body form the skeletal system.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video to see how your bones and skeleton works: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https://www.youtube.com/watch?v=i42FSNA9bAY</a:t>
            </a:r>
            <a:r>
              <a:rPr lang="en"/>
              <a:t> </a:t>
            </a:r>
            <a:r>
              <a:rPr lang="en" sz="1100">
                <a:solidFill>
                  <a:srgbClr val="0000FF"/>
                </a:solidFill>
              </a:rPr>
              <a:t>(How your bones and skeleton works: KidsHealth.org)</a:t>
            </a:r>
            <a:endParaRPr sz="110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725" y="1845800"/>
            <a:ext cx="1179275" cy="187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       Healthy Bones and Skeletal System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275" y="2334650"/>
            <a:ext cx="4277475" cy="23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2962075" y="1094350"/>
            <a:ext cx="1751100" cy="118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3013150" y="1349725"/>
            <a:ext cx="16488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Exercise makes bones stronger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3200" y="2626475"/>
            <a:ext cx="2686024" cy="2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5059250" y="1123550"/>
            <a:ext cx="2162700" cy="14235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5089400" y="1254750"/>
            <a:ext cx="2082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Healthy diet builds strong bones especially foods high in Calcium and Vitamin D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2723" y="3011866"/>
            <a:ext cx="2162675" cy="1530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7098750" y="1437250"/>
            <a:ext cx="1991700" cy="13149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7222775" y="1583175"/>
            <a:ext cx="1713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During sleep, your bone cells regenerate and grow new bone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0" y="1469000"/>
            <a:ext cx="1349700" cy="15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525" y="1189275"/>
            <a:ext cx="1189200" cy="11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0" y="-65650"/>
            <a:ext cx="1991700" cy="118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0" y="94875"/>
            <a:ext cx="18714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Sun is a great source of Vitamin D which makes bones stronger. 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What Should I Do?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My grandma always tells me to keep my bones strong. I’m trying to decide on an afternoon snack. I could make a smoothie with fruit, vegetables, almond milk, and yogurt or have chips and a soda. Which would help strengthen my bones?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should I do?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175" y="3064200"/>
            <a:ext cx="893800" cy="192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Strong bones = Foods high in Calcium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50" y="2415925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6825" y="2477840"/>
            <a:ext cx="24193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7175" y="2940397"/>
            <a:ext cx="2470825" cy="16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4125" y="1420838"/>
            <a:ext cx="2286000" cy="99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7700" y="2730324"/>
            <a:ext cx="1914725" cy="1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99726" y="1320659"/>
            <a:ext cx="1914725" cy="160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Consequences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822950" y="1225675"/>
            <a:ext cx="7543800" cy="3176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</a:rPr>
              <a:t>If you don’t take care of your skeletal system, there may be consequences today and as you age.</a:t>
            </a: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050" y="2223275"/>
            <a:ext cx="1793374" cy="292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550" y="2126725"/>
            <a:ext cx="2662925" cy="26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3567625" y="2320050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3793775" y="2560800"/>
            <a:ext cx="1254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Weak bones break easier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7076075" y="1786675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7251975" y="1918775"/>
            <a:ext cx="14445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Osteoporosis (weak bones) as an older adult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Can You Help Me?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822950" y="1167325"/>
            <a:ext cx="7543800" cy="3311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Climbing, jumping, running, and going across the monkey bars requires strength. What inside the body makes me strong?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450" y="2061950"/>
            <a:ext cx="1597000" cy="26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Muscles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301" y="469475"/>
            <a:ext cx="5137950" cy="42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Muscular System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78500" y="1303050"/>
            <a:ext cx="7901400" cy="3098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About 700 muscles form the human muscular system and are responsible for movement (with the bones). 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Watch the video to see how your muscular system works: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https://www.youtube.com/watch?v=f_F5UwtdPOc</a:t>
            </a:r>
            <a:r>
              <a:rPr lang="en" dirty="0"/>
              <a:t> </a:t>
            </a:r>
            <a:r>
              <a:rPr lang="en" sz="1100" dirty="0">
                <a:solidFill>
                  <a:srgbClr val="0000FF"/>
                </a:solidFill>
              </a:rPr>
              <a:t>(How your muscles work: </a:t>
            </a:r>
            <a:r>
              <a:rPr lang="en" sz="1100" dirty="0" err="1">
                <a:solidFill>
                  <a:srgbClr val="0000FF"/>
                </a:solidFill>
              </a:rPr>
              <a:t>KidsHealth.org</a:t>
            </a:r>
            <a:r>
              <a:rPr lang="en" sz="1100" dirty="0">
                <a:solidFill>
                  <a:srgbClr val="0000FF"/>
                </a:solidFill>
              </a:rPr>
              <a:t>)</a:t>
            </a:r>
            <a:endParaRPr sz="1100" dirty="0">
              <a:solidFill>
                <a:srgbClr val="0000FF"/>
              </a:solidFill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7450" y="1810575"/>
            <a:ext cx="1974680" cy="183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7398" y="2290874"/>
            <a:ext cx="1352221" cy="135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Can You Help Me?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During exercise the heart and ____________ work together to pump blood with oxygen to the muscles of the body.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								</a:t>
            </a:r>
            <a:r>
              <a:rPr lang="en" sz="6000">
                <a:solidFill>
                  <a:srgbClr val="0000FF"/>
                </a:solidFill>
              </a:rPr>
              <a:t>+</a:t>
            </a:r>
            <a:endParaRPr sz="600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750" y="2651275"/>
            <a:ext cx="1407325" cy="20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975" y="2728600"/>
            <a:ext cx="1109850" cy="19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Healthy Muscles and Muscular System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2653385" y="1132976"/>
            <a:ext cx="1751100" cy="118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2747485" y="1361177"/>
            <a:ext cx="1713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Exercise makes muscles stronger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601" y="2626475"/>
            <a:ext cx="2686024" cy="2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4969088" y="1198000"/>
            <a:ext cx="1751100" cy="118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4952642" y="1339850"/>
            <a:ext cx="1807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Healthy diet repairs muscles to make them stronger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9439" y="3016226"/>
            <a:ext cx="2162675" cy="1530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6833782" y="1500000"/>
            <a:ext cx="1991700" cy="13149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6990379" y="1612328"/>
            <a:ext cx="1713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During sleep, your muscles recover and repair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31" name="Shape 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598" y="1349725"/>
            <a:ext cx="2286714" cy="207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791" y="3397379"/>
            <a:ext cx="2286726" cy="1304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Consequences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822950" y="1225675"/>
            <a:ext cx="7543800" cy="3176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If you don’t take care of your muscular system, there may be consequences today and as you age.</a:t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982850" y="1991325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2071356" y="2321793"/>
            <a:ext cx="15177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Weak muscles 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7303660" y="1670250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7571197" y="1868842"/>
            <a:ext cx="13425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More likely to have an injury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09" y="2828875"/>
            <a:ext cx="1819747" cy="177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1573" y="1941024"/>
            <a:ext cx="1595877" cy="27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250" y="2919609"/>
            <a:ext cx="1743601" cy="179725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4380172" y="2056573"/>
            <a:ext cx="1743600" cy="108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4626617" y="2456875"/>
            <a:ext cx="12840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Muscle pain</a:t>
            </a:r>
            <a:endParaRPr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" sz="4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Move!</a:t>
            </a:r>
            <a:endParaRPr sz="45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648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63500" marR="0" lvl="0" indent="-95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</a:pPr>
            <a:r>
              <a:rPr lang="en" sz="1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https://www.youtube.com/watch?v=9ccFDG4WY8Y</a:t>
            </a: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381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Shape 354" descr="Dance, Greeting, Man, Figure, Blue, Character, Avat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5543" y="1721568"/>
            <a:ext cx="2540793" cy="319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663838" y="519582"/>
            <a:ext cx="80958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" sz="9000" b="1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Take Care of Your Health</a:t>
            </a:r>
            <a:endParaRPr sz="6000" b="1" i="0" u="none" strike="noStrike" cap="non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Shape 360" descr="File:El Sato Manga kid he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333" y="2670074"/>
            <a:ext cx="2106041" cy="237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975" y="308650"/>
            <a:ext cx="4526200" cy="437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846300" y="124025"/>
            <a:ext cx="7551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Heart &amp; Lungs</a:t>
            </a:r>
            <a:endParaRPr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870394" y="1274063"/>
            <a:ext cx="7519200" cy="21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" sz="6000" b="1">
                <a:solidFill>
                  <a:srgbClr val="FF0000"/>
                </a:solidFill>
              </a:rPr>
              <a:t>Cardiorespiratory System</a:t>
            </a: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675" y="2194800"/>
            <a:ext cx="2527175" cy="25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Heart &amp; Lungs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22950" y="1152725"/>
            <a:ext cx="7793400" cy="3249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The heart and lungs form the cardiorespiratory system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video to see how the heart and lung work together: </a:t>
            </a:r>
            <a:r>
              <a:rPr lang="en" sz="2400" b="1" u="sng">
                <a:solidFill>
                  <a:schemeClr val="hlink"/>
                </a:solidFill>
                <a:hlinkClick r:id="rId3"/>
              </a:rPr>
              <a:t>https://www.youtube.com/watch?v=-s5iCoCaofc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</a:rPr>
              <a:t>(Exploring the Heart- The Circulatory System)</a:t>
            </a:r>
            <a:endParaRPr sz="11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451" y="1697425"/>
            <a:ext cx="1658322" cy="172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Heart and Lungs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             Feel your heartbeat. 									</a:t>
            </a:r>
            <a:endParaRPr sz="1800" b="1">
              <a:solidFill>
                <a:srgbClr val="0000FF"/>
              </a:solidFill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38" y="1761200"/>
            <a:ext cx="4211475" cy="28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Put your hand on your chest and feel your lungs get bigger by taking a deep breath in. Now let it out and release air out of your mouth</a:t>
            </a:r>
            <a:endParaRPr sz="1800" b="1">
              <a:solidFill>
                <a:srgbClr val="0000FF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975" y="2473225"/>
            <a:ext cx="2964749" cy="22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Healthy Heart &amp; Lungs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21" y="1838550"/>
            <a:ext cx="2789750" cy="2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2013625" y="1160025"/>
            <a:ext cx="1765500" cy="1634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2196025" y="1422675"/>
            <a:ext cx="14592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Exercise makes your heart and lungs stronger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25" y="2891800"/>
            <a:ext cx="2568125" cy="1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786000" y="915575"/>
            <a:ext cx="1853100" cy="1634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4786000" y="1123550"/>
            <a:ext cx="17217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Healthy eating keeps your arteries clean so blood can easily flow through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3675" y="2753350"/>
            <a:ext cx="25050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7290900" y="915575"/>
            <a:ext cx="1765500" cy="157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7290900" y="1232975"/>
            <a:ext cx="1721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Sleep slows everything down and allows the body to recover 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Consequences 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822950" y="1218400"/>
            <a:ext cx="7543800" cy="318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If you don’t take care of your cardiorespiratory system, there may be consequences today and as you age.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750" y="2270200"/>
            <a:ext cx="3383525" cy="28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550" y="2626475"/>
            <a:ext cx="1500575" cy="21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1787450" y="2159550"/>
            <a:ext cx="1634100" cy="963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1889600" y="2254375"/>
            <a:ext cx="15321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Feel out of breath when exercise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127950" y="1845825"/>
            <a:ext cx="1713600" cy="1042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7383300" y="1955250"/>
            <a:ext cx="12258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Health problems later in life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Can You Help Me?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inside the body forms the framework or structure of the body, allows for movement, and protects the organs of the body? Without it, we would look like a blob.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775" y="2638925"/>
            <a:ext cx="2075950" cy="20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On-screen Show (16:9)</PresentationFormat>
  <Paragraphs>88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Simple Light</vt:lpstr>
      <vt:lpstr>Retrospect</vt:lpstr>
      <vt:lpstr>All About Me Body Systems</vt:lpstr>
      <vt:lpstr>Can You Help Me? </vt:lpstr>
      <vt:lpstr>PowerPoint Presentation</vt:lpstr>
      <vt:lpstr>PowerPoint Presentation</vt:lpstr>
      <vt:lpstr>Heart &amp; Lungs</vt:lpstr>
      <vt:lpstr>Heart and Lungs</vt:lpstr>
      <vt:lpstr>Healthy Heart &amp; Lungs</vt:lpstr>
      <vt:lpstr>Consequences  </vt:lpstr>
      <vt:lpstr>Can You Help Me? </vt:lpstr>
      <vt:lpstr>Bones</vt:lpstr>
      <vt:lpstr>PowerPoint Presentation</vt:lpstr>
      <vt:lpstr>Bones</vt:lpstr>
      <vt:lpstr>       Healthy Bones and Skeletal System</vt:lpstr>
      <vt:lpstr>What Should I Do? </vt:lpstr>
      <vt:lpstr>Strong bones = Foods high in Calcium</vt:lpstr>
      <vt:lpstr>Consequences</vt:lpstr>
      <vt:lpstr>Can You Help Me? </vt:lpstr>
      <vt:lpstr>Muscles</vt:lpstr>
      <vt:lpstr>Muscular System</vt:lpstr>
      <vt:lpstr>Healthy Muscles and Muscular System</vt:lpstr>
      <vt:lpstr>Consequences</vt:lpstr>
      <vt:lpstr>Let’s Move!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Body Systems</dc:title>
  <cp:lastModifiedBy>Kristy T. Liercke</cp:lastModifiedBy>
  <cp:revision>1</cp:revision>
  <dcterms:modified xsi:type="dcterms:W3CDTF">2018-07-17T17:20:40Z</dcterms:modified>
</cp:coreProperties>
</file>