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Francois One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?quizId=b1fd7c84-9a61-4186-9496-2ffc7ffacc19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ngLymr2c0QY3eyqavf1jl7pkhklFuN13ZWVNpQbNWIE/edit?usp=sharin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the link for the Kahoot - </a:t>
            </a:r>
            <a:r>
              <a:rPr lang="en" sz="1200" u="sng">
                <a:solidFill>
                  <a:srgbClr val="1155CC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https://play.kahoot.it/#/?quizId=b1fd7c84-9a61-4186-9496-2ffc7ffacc19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see the assignment 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https://docs.google.com/document/d/1ngLymr2c0QY3eyqavf1jl7pkhklFuN13ZWVNpQbNWIE/edit?usp=sharing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mjVU_jZYV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EsNG7RcSt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?quizId=b1fd7c84-9a61-4186-9496-2ffc7ffacc1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0tybJRD1K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Francois One"/>
                <a:ea typeface="Francois One"/>
                <a:cs typeface="Francois One"/>
                <a:sym typeface="Francois One"/>
              </a:rPr>
              <a:t>JUULs Not Cool</a:t>
            </a:r>
            <a:endParaRPr sz="7200"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Health Concerns, Health Behavior &amp; You</a:t>
            </a: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9788"/>
            <a:ext cx="9144000" cy="4243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 descr="Juuling derives from Juul, a popular vaping device that heats up liquid nicotine that users inhale." title="Juuling: What is the trendy vape pen becoming popular among tee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775" y="-75925"/>
            <a:ext cx="7060450" cy="52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Vaping - Key Takeaways</a:t>
            </a: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179700" y="1030825"/>
            <a:ext cx="8784600" cy="3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Know how </a:t>
            </a:r>
            <a:r>
              <a:rPr lang="en" sz="2400">
                <a:solidFill>
                  <a:srgbClr val="FFFF00"/>
                </a:solidFill>
              </a:rPr>
              <a:t>PERCEPTION</a:t>
            </a:r>
            <a:r>
              <a:rPr lang="en" sz="2400">
                <a:solidFill>
                  <a:srgbClr val="FFFFFF"/>
                </a:solidFill>
              </a:rPr>
              <a:t> can influence Health Behavior. Perception             vaping is a safer alternative to smoking</a:t>
            </a:r>
            <a:br>
              <a:rPr lang="en" sz="2400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The availability and appeal of using e-cigs as an alternative to smoking cigarettes has been </a:t>
            </a:r>
            <a:r>
              <a:rPr lang="en" sz="2400">
                <a:solidFill>
                  <a:srgbClr val="FFFF00"/>
                </a:solidFill>
              </a:rPr>
              <a:t>growing quickly</a:t>
            </a:r>
            <a:br>
              <a:rPr lang="en" sz="2400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E-cigs are promoted and </a:t>
            </a:r>
            <a:r>
              <a:rPr lang="en" sz="2400">
                <a:solidFill>
                  <a:srgbClr val="FFFF00"/>
                </a:solidFill>
              </a:rPr>
              <a:t>marketed as being “safe” or “safer”</a:t>
            </a:r>
            <a:endParaRPr sz="2400">
              <a:solidFill>
                <a:srgbClr val="FFFF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2368550" y="1660875"/>
            <a:ext cx="766200" cy="16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</a:t>
            </a: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179700" y="701525"/>
            <a:ext cx="8784600" cy="4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Nicotine in an e-cig is </a:t>
            </a:r>
            <a:r>
              <a:rPr lang="en" sz="2400">
                <a:solidFill>
                  <a:srgbClr val="FFFF00"/>
                </a:solidFill>
              </a:rPr>
              <a:t>a lot more concentrated &amp; potent</a:t>
            </a:r>
            <a:br>
              <a:rPr lang="en" sz="2400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E-cigs can become a </a:t>
            </a:r>
            <a:r>
              <a:rPr lang="en" sz="2400">
                <a:solidFill>
                  <a:srgbClr val="FFFF00"/>
                </a:solidFill>
              </a:rPr>
              <a:t>gateway</a:t>
            </a:r>
            <a:r>
              <a:rPr lang="en" sz="2400">
                <a:solidFill>
                  <a:srgbClr val="FFFFFF"/>
                </a:solidFill>
              </a:rPr>
              <a:t> to trying and developing an addiction to more serious drugs.</a:t>
            </a:r>
            <a:br>
              <a:rPr lang="en" sz="2400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They have an array of other substances that cause 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" sz="24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scarring of the tiny air sacs in the lungs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resulting in the thickening and narrowing of the airways (“popcorn lung”)</a:t>
            </a:r>
            <a:endParaRPr sz="24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 descr="https://www.gofundme.com/juulersagainstjuul?utm_medium=wdgt&#10;We can put an end to teenage addiction to e-cigarettes. Targeted PSAs, youth talks across the country and re-vamping of the health curriculum are just some of the ways we plan to use your money. This is our chance. Let's seize it.&#10;https://www.gofundme.com/juulersagainstjuul?utm_medium=wdgt&#10;&#10;Created by Jack Waxman - jackwaxman@gmail.com&#10;Edited and Produced by Sam Friedman - samfriedmanmedia.com&#10;&#10;Final Cut Pro X&#10;Canon T6i &#10;&#10;We do not own the music in this video;&#10;Music by LUCHS and Peter Sandberg &#10;&#10;We Need Change.&#10;Regulate Flavored E-Cigarettes.&#10;&#10;Twitter - @JUULers&#10;Instagram - @JUULersAgainstJUUL&#10;&#10;For Inquiries, contact: juulersagainstjuul@gmail.com" title="JUULERS AGAINST JUU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550" y="-63337"/>
            <a:ext cx="7026900" cy="527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179700" y="-44075"/>
            <a:ext cx="8784600" cy="4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Nicotine is dangerous for the adolescent brain.  It </a:t>
            </a:r>
            <a:r>
              <a:rPr lang="en" sz="2400">
                <a:solidFill>
                  <a:srgbClr val="FFFF00"/>
                </a:solidFill>
              </a:rPr>
              <a:t>reduces attention span, diminishes cognition</a:t>
            </a:r>
            <a:r>
              <a:rPr lang="en" sz="2400">
                <a:solidFill>
                  <a:srgbClr val="FFFFFF"/>
                </a:solidFill>
              </a:rPr>
              <a:t>, and </a:t>
            </a:r>
            <a:r>
              <a:rPr lang="en" sz="2400">
                <a:solidFill>
                  <a:srgbClr val="FFFF00"/>
                </a:solidFill>
              </a:rPr>
              <a:t>enhances impulsivity</a:t>
            </a:r>
            <a:r>
              <a:rPr lang="en" sz="2400">
                <a:solidFill>
                  <a:srgbClr val="FFFFFF"/>
                </a:solidFill>
              </a:rPr>
              <a:t>. </a:t>
            </a:r>
            <a:br>
              <a:rPr lang="en" sz="2400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A pack of cigarettes has 1.23% nicotine by weight, while the JUUL has 5% nicotine by volume, making </a:t>
            </a:r>
            <a:r>
              <a:rPr lang="en" sz="2400">
                <a:solidFill>
                  <a:srgbClr val="FFFF00"/>
                </a:solidFill>
              </a:rPr>
              <a:t>JUUL 4x more potent.</a:t>
            </a:r>
            <a:r>
              <a:rPr lang="en" sz="2400">
                <a:solidFill>
                  <a:srgbClr val="FFFFFF"/>
                </a:solidFill>
              </a:rPr>
              <a:t>     </a:t>
            </a:r>
            <a:r>
              <a:rPr lang="en" sz="2400" i="1">
                <a:solidFill>
                  <a:srgbClr val="FFFFFF"/>
                </a:solidFill>
              </a:rPr>
              <a:t>-National Institute of Health</a:t>
            </a:r>
            <a:br>
              <a:rPr lang="en" sz="2400" i="1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Of 51 brands of e-cigarettes tested, 92% carried at least </a:t>
            </a:r>
            <a:r>
              <a:rPr lang="en" sz="2400">
                <a:solidFill>
                  <a:srgbClr val="FFFF00"/>
                </a:solidFill>
              </a:rPr>
              <a:t>one chemical known to cause cancer</a:t>
            </a:r>
            <a:r>
              <a:rPr lang="en" sz="2400">
                <a:solidFill>
                  <a:srgbClr val="FFFFFF"/>
                </a:solidFill>
              </a:rPr>
              <a:t>.  </a:t>
            </a:r>
            <a:r>
              <a:rPr lang="en" sz="2400" i="1">
                <a:solidFill>
                  <a:srgbClr val="FFFFFF"/>
                </a:solidFill>
              </a:rPr>
              <a:t>-Harvard School of Medicine</a:t>
            </a:r>
            <a:endParaRPr sz="2400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179700" y="-44075"/>
            <a:ext cx="8784600" cy="4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When compared to adolescents who do not use e-cigarettes, adolescents who use e-cigarettes are </a:t>
            </a:r>
            <a:r>
              <a:rPr lang="en" sz="2400">
                <a:solidFill>
                  <a:srgbClr val="FFFF00"/>
                </a:solidFill>
              </a:rPr>
              <a:t>4x</a:t>
            </a:r>
            <a:r>
              <a:rPr lang="en" sz="2400">
                <a:solidFill>
                  <a:srgbClr val="FFFFFF"/>
                </a:solidFill>
              </a:rPr>
              <a:t> more likely to </a:t>
            </a:r>
            <a:r>
              <a:rPr lang="en" sz="2400">
                <a:solidFill>
                  <a:srgbClr val="FFFF00"/>
                </a:solidFill>
              </a:rPr>
              <a:t>start</a:t>
            </a:r>
            <a:r>
              <a:rPr lang="en" sz="2400">
                <a:solidFill>
                  <a:srgbClr val="FFFFFF"/>
                </a:solidFill>
              </a:rPr>
              <a:t> smoking tobacco cigarettes. </a:t>
            </a:r>
            <a:r>
              <a:rPr lang="en" sz="2400" i="1">
                <a:solidFill>
                  <a:srgbClr val="FFFFFF"/>
                </a:solidFill>
              </a:rPr>
              <a:t> </a:t>
            </a:r>
            <a:br>
              <a:rPr lang="en" sz="2400" i="1">
                <a:solidFill>
                  <a:srgbClr val="FFFFFF"/>
                </a:solidFill>
              </a:rPr>
            </a:br>
            <a:r>
              <a:rPr lang="en" sz="2400" i="1">
                <a:solidFill>
                  <a:srgbClr val="FFFFFF"/>
                </a:solidFill>
              </a:rPr>
              <a:t>      -UPitt Health Sciences</a:t>
            </a:r>
            <a:endParaRPr sz="2400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this quick</a:t>
            </a:r>
            <a:endParaRPr/>
          </a:p>
        </p:txBody>
      </p:sp>
      <p:pic>
        <p:nvPicPr>
          <p:cNvPr id="215" name="Shape 2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63378"/>
            <a:ext cx="8839200" cy="2817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196682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Advocacy Campaign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 descr="This video is about the unhealthy habit of vaping." title="Vape Rap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Questions to Consider</a:t>
            </a:r>
            <a:endParaRPr sz="3000" b="1" i="1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775375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high school students do you think vape (or use E-cigs) across the country and/or in the state of Virginia?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 you think some teens start vaping?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vaping hard to stop?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some of the health concerns with vaping?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250" y="152400"/>
            <a:ext cx="764950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225" y="152400"/>
            <a:ext cx="611953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413" y="152400"/>
            <a:ext cx="51971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10306"/>
            <a:ext cx="9144001" cy="316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3650"/>
            <a:ext cx="9144001" cy="3384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2525"/>
            <a:ext cx="9144000" cy="435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On-screen Show (16:9)</PresentationFormat>
  <Paragraphs>26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Francois One</vt:lpstr>
      <vt:lpstr>Calibri</vt:lpstr>
      <vt:lpstr>Roboto</vt:lpstr>
      <vt:lpstr>Arial</vt:lpstr>
      <vt:lpstr>Cambria</vt:lpstr>
      <vt:lpstr>Simple Light</vt:lpstr>
      <vt:lpstr>Office Theme</vt:lpstr>
      <vt:lpstr>JUULs Not Cool</vt:lpstr>
      <vt:lpstr>PowerPoint Presentation</vt:lpstr>
      <vt:lpstr>Questions to Consider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Vaping - Key Takeaways</vt:lpstr>
      <vt:lpstr>Key Takeaways</vt:lpstr>
      <vt:lpstr>PowerPoint Presentation</vt:lpstr>
      <vt:lpstr>PowerPoint Presentation</vt:lpstr>
      <vt:lpstr>PowerPoint Presentation</vt:lpstr>
      <vt:lpstr>Try this quick</vt:lpstr>
      <vt:lpstr>Health Advocacy Campaign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JUULs Not Cool</dc:title>
  <dc:creator>Kristy T. Liercke</dc:creator>
  <cp:lastModifiedBy>Kristy T. Liercke</cp:lastModifiedBy>
  <cp:revision>1</cp:revision>
  <dcterms:modified xsi:type="dcterms:W3CDTF">2018-07-26T14:32:45Z</dcterms:modified>
</cp:coreProperties>
</file>