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  <p:sldMasterId id="2147483661" r:id="rId3"/>
    <p:sldMasterId id="2147483662" r:id="rId4"/>
    <p:sldMasterId id="2147483663" r:id="rId5"/>
    <p:sldMasterId id="2147483664" r:id="rId6"/>
    <p:sldMasterId id="2147483665" r:id="rId7"/>
  </p:sldMasterIdLst>
  <p:notesMasterIdLst>
    <p:notesMasterId r:id="rId13"/>
  </p:notesMasterIdLst>
  <p:sldIdLst>
    <p:sldId id="256" r:id="rId8"/>
    <p:sldId id="257" r:id="rId9"/>
    <p:sldId id="258" r:id="rId10"/>
    <p:sldId id="259" r:id="rId11"/>
    <p:sldId id="260" r:id="rId12"/>
  </p:sldIdLst>
  <p:sldSz cx="12192000" cy="6858000"/>
  <p:notesSz cx="6858000" cy="9144000"/>
  <p:embeddedFontLst>
    <p:embeddedFont>
      <p:font typeface="Luckiest Guy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Architects Daughter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1097279" y="758952"/>
            <a:ext cx="10058399" cy="35661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100050" y="4455619"/>
            <a:ext cx="10058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1096962" y="6459537"/>
            <a:ext cx="24733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686175" y="6459537"/>
            <a:ext cx="482282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9901236" y="6459537"/>
            <a:ext cx="1311275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1097279" y="5074919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4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1097279" y="5907023"/>
            <a:ext cx="10113264" cy="594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1096962" y="6459537"/>
            <a:ext cx="24733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3686175" y="6459537"/>
            <a:ext cx="482282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9901236" y="6459537"/>
            <a:ext cx="1311275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 rot="5400000">
            <a:off x="7160639" y="1979038"/>
            <a:ext cx="5757421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 rot="5400000">
            <a:off x="1826639" y="-573660"/>
            <a:ext cx="5757422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dt" idx="10"/>
          </p:nvPr>
        </p:nvSpPr>
        <p:spPr>
          <a:xfrm>
            <a:off x="1096962" y="6459537"/>
            <a:ext cx="24733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ftr" idx="11"/>
          </p:nvPr>
        </p:nvSpPr>
        <p:spPr>
          <a:xfrm>
            <a:off x="3686175" y="6459537"/>
            <a:ext cx="482282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9901236" y="6459537"/>
            <a:ext cx="1311275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096962" y="287337"/>
            <a:ext cx="10058399" cy="14493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096962" y="1846261"/>
            <a:ext cx="10058399" cy="4022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1096962" y="6459537"/>
            <a:ext cx="24733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686175" y="6459537"/>
            <a:ext cx="482282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9901236" y="6459537"/>
            <a:ext cx="1311275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096962" y="287337"/>
            <a:ext cx="10058399" cy="14493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 rot="5400000">
            <a:off x="4114799" y="-1171575"/>
            <a:ext cx="4022724" cy="1005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1096962" y="6459537"/>
            <a:ext cx="24733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686175" y="6459537"/>
            <a:ext cx="482282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9901236" y="6459537"/>
            <a:ext cx="1311275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096962" y="287337"/>
            <a:ext cx="10058399" cy="14493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1096962" y="6459537"/>
            <a:ext cx="24733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3686175" y="6459537"/>
            <a:ext cx="482282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9901236" y="6459537"/>
            <a:ext cx="1311275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097279" y="1846051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1097279" y="2582333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3"/>
          </p:nvPr>
        </p:nvSpPr>
        <p:spPr>
          <a:xfrm>
            <a:off x="6217919" y="1846051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4"/>
          </p:nvPr>
        </p:nvSpPr>
        <p:spPr>
          <a:xfrm>
            <a:off x="6217919" y="2582333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1096962" y="6459537"/>
            <a:ext cx="24733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686175" y="6459537"/>
            <a:ext cx="482282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9901236" y="6459537"/>
            <a:ext cx="1311275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1097279" y="1845733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621791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1096962" y="6459537"/>
            <a:ext cx="24733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686175" y="6459537"/>
            <a:ext cx="482282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9901236" y="6459537"/>
            <a:ext cx="1311275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1097279" y="758952"/>
            <a:ext cx="10058399" cy="35661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1097279" y="4453128"/>
            <a:ext cx="10058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1096962" y="6459537"/>
            <a:ext cx="24733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686175" y="6459537"/>
            <a:ext cx="482282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9901236" y="6459537"/>
            <a:ext cx="1311275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1096962" y="6459537"/>
            <a:ext cx="24733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3686175" y="6459537"/>
            <a:ext cx="482282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9901236" y="6459537"/>
            <a:ext cx="1311275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594358"/>
            <a:ext cx="3200399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39" cy="525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399" cy="3379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465137" y="6459537"/>
            <a:ext cx="26193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4800600" y="6459537"/>
            <a:ext cx="4648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9901236" y="6459537"/>
            <a:ext cx="1311275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fld id="{00000000-1234-1234-1234-123412341234}" type="slidenum">
              <a:rPr lang="en-US" sz="1000" b="0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 u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3175" y="6400800"/>
            <a:ext cx="12188824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7"/>
          <p:cNvSpPr/>
          <p:nvPr/>
        </p:nvSpPr>
        <p:spPr>
          <a:xfrm>
            <a:off x="0" y="6334125"/>
            <a:ext cx="1218882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" name="Shape 8"/>
          <p:cNvCxnSpPr/>
          <p:nvPr/>
        </p:nvCxnSpPr>
        <p:spPr>
          <a:xfrm>
            <a:off x="1208087" y="4343400"/>
            <a:ext cx="9875837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1096962" y="287337"/>
            <a:ext cx="10058399" cy="14493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1096962" y="1846261"/>
            <a:ext cx="10058399" cy="4022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1096962" y="6459537"/>
            <a:ext cx="24733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686175" y="6459537"/>
            <a:ext cx="482282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9901236" y="6459537"/>
            <a:ext cx="1311275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0" y="6334125"/>
            <a:ext cx="12192000" cy="66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1096962" y="287337"/>
            <a:ext cx="10058399" cy="14493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1096962" y="1846261"/>
            <a:ext cx="10058399" cy="4022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1096962" y="6459537"/>
            <a:ext cx="24733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686175" y="6459537"/>
            <a:ext cx="482282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9901236" y="6459537"/>
            <a:ext cx="1311275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" name="Shape 28"/>
          <p:cNvCxnSpPr/>
          <p:nvPr/>
        </p:nvCxnSpPr>
        <p:spPr>
          <a:xfrm>
            <a:off x="1193800" y="1738311"/>
            <a:ext cx="9966324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3175" y="6400800"/>
            <a:ext cx="12188824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Shape 64"/>
          <p:cNvSpPr/>
          <p:nvPr/>
        </p:nvSpPr>
        <p:spPr>
          <a:xfrm>
            <a:off x="0" y="6334125"/>
            <a:ext cx="1218882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" name="Shape 65"/>
          <p:cNvCxnSpPr/>
          <p:nvPr/>
        </p:nvCxnSpPr>
        <p:spPr>
          <a:xfrm>
            <a:off x="1208087" y="4343400"/>
            <a:ext cx="9875837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096962" y="287337"/>
            <a:ext cx="10058399" cy="14493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096962" y="1846261"/>
            <a:ext cx="10058399" cy="4022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1096962" y="6459537"/>
            <a:ext cx="24733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686175" y="6459537"/>
            <a:ext cx="482282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9901236" y="6459537"/>
            <a:ext cx="1311275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3175" y="6400800"/>
            <a:ext cx="12188824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Shape 79"/>
          <p:cNvSpPr/>
          <p:nvPr/>
        </p:nvSpPr>
        <p:spPr>
          <a:xfrm>
            <a:off x="0" y="6334125"/>
            <a:ext cx="1218882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1096962" y="287337"/>
            <a:ext cx="10058399" cy="14493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1096962" y="1846261"/>
            <a:ext cx="10058399" cy="4022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1096962" y="6459537"/>
            <a:ext cx="24733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686175" y="6459537"/>
            <a:ext cx="482282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9901236" y="6459537"/>
            <a:ext cx="1311275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4040187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1096962" y="287337"/>
            <a:ext cx="10058399" cy="14493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1096962" y="1846261"/>
            <a:ext cx="10058399" cy="4022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465137" y="6459537"/>
            <a:ext cx="26193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4800600" y="6459537"/>
            <a:ext cx="4648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9901236" y="6459537"/>
            <a:ext cx="1311275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fld id="{00000000-1234-1234-1234-123412341234}" type="slidenum">
              <a:rPr lang="en-US" sz="1000" b="0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 u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0" y="4953000"/>
            <a:ext cx="12188824" cy="1904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0" y="4914900"/>
            <a:ext cx="1218882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1096962" y="287337"/>
            <a:ext cx="10058399" cy="14493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096962" y="1846261"/>
            <a:ext cx="10058399" cy="4022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1096962" y="6459537"/>
            <a:ext cx="24733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3686175" y="6459537"/>
            <a:ext cx="482282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9901236" y="6459537"/>
            <a:ext cx="1311275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3175" y="6400800"/>
            <a:ext cx="12188824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0" y="6334125"/>
            <a:ext cx="1218882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1096962" y="287337"/>
            <a:ext cx="10058399" cy="14493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1096962" y="1846261"/>
            <a:ext cx="10058399" cy="4022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1096962" y="6459537"/>
            <a:ext cx="24733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3686175" y="6459537"/>
            <a:ext cx="482282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9901236" y="6459537"/>
            <a:ext cx="1311275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ape 137" descr="2048935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9352" y="1185874"/>
            <a:ext cx="4599249" cy="513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>
            <a:spLocks noGrp="1"/>
          </p:cNvSpPr>
          <p:nvPr>
            <p:ph type="ctrTitle"/>
          </p:nvPr>
        </p:nvSpPr>
        <p:spPr>
          <a:xfrm>
            <a:off x="12" y="90100"/>
            <a:ext cx="10058400" cy="3565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Calibri"/>
              <a:buNone/>
            </a:pPr>
            <a:r>
              <a:rPr lang="en-US" sz="8000" b="0" i="0" u="none" strike="noStrike" cap="none">
                <a:solidFill>
                  <a:srgbClr val="262626"/>
                </a:solidFill>
                <a:latin typeface="Luckiest Guy"/>
                <a:ea typeface="Luckiest Guy"/>
                <a:cs typeface="Luckiest Guy"/>
                <a:sym typeface="Luckiest Guy"/>
              </a:rPr>
              <a:t>Top Chef for a Day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subTitle" idx="1"/>
          </p:nvPr>
        </p:nvSpPr>
        <p:spPr>
          <a:xfrm>
            <a:off x="1100137" y="4456112"/>
            <a:ext cx="100583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BY: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1096962" y="287337"/>
            <a:ext cx="10058399" cy="14493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Calibri"/>
              <a:buNone/>
            </a:pPr>
            <a:r>
              <a:rPr lang="en-US" sz="4800" b="0" i="0" u="none" strike="noStrike" cap="none">
                <a:solidFill>
                  <a:srgbClr val="404040"/>
                </a:solidFill>
                <a:latin typeface="Luckiest Guy"/>
                <a:ea typeface="Luckiest Guy"/>
                <a:cs typeface="Luckiest Guy"/>
                <a:sym typeface="Luckiest Guy"/>
              </a:rPr>
              <a:t>Menu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1096962" y="1846261"/>
            <a:ext cx="10058399" cy="4022724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547687" marR="0" lvl="0" indent="-904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chitects Daughter"/>
            </a:pPr>
            <a:r>
              <a:rPr lang="en-US" sz="2000" b="0" i="0" u="none" strike="noStrike" cap="none">
                <a:solidFill>
                  <a:srgbClr val="40404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Protein-Fresh pink salmon sautéed at 275 degrees Fahrenheit.</a:t>
            </a:r>
          </a:p>
          <a:p>
            <a:pPr marL="841248" marR="0" lvl="1" indent="-206247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chitects Daughter"/>
            </a:pPr>
            <a:r>
              <a:rPr lang="en-US" sz="2000" b="0" i="0" u="none" strike="noStrike" cap="none">
                <a:solidFill>
                  <a:srgbClr val="40404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Grain- 1 serving of whole grain dipping chips and whole grain pasta boiled until                 </a:t>
            </a:r>
            <a:r>
              <a:rPr lang="en-US">
                <a:solidFill>
                  <a:srgbClr val="40404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  	soft</a:t>
            </a:r>
            <a:r>
              <a:rPr lang="en-US" sz="2000" b="0" i="0" u="none" strike="noStrike" cap="none">
                <a:solidFill>
                  <a:srgbClr val="40404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           </a:t>
            </a:r>
          </a:p>
          <a:p>
            <a:pPr marL="841248" marR="0" lvl="1" indent="-206247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chitects Daughter"/>
            </a:pPr>
            <a:r>
              <a:rPr lang="en-US" sz="2000" b="0" i="0" u="none" strike="noStrike" cap="none">
                <a:solidFill>
                  <a:srgbClr val="40404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Vegetables- 4 ripe avocados, half tomato and onion cut up in small pieces, quarter of a jalapeño pepper cut up, cilantro, and a tablespoon of salt</a:t>
            </a:r>
          </a:p>
          <a:p>
            <a:pPr marL="841248" marR="0" lvl="1" indent="-206247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chitects Daughter"/>
            </a:pPr>
            <a:r>
              <a:rPr lang="en-US" sz="2000" b="0" i="0" u="none" strike="noStrike" cap="none">
                <a:solidFill>
                  <a:srgbClr val="40404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Fruit- 1 cup of fresh blueberries, strawberries, and blackberries cut up and </a:t>
            </a:r>
            <a:r>
              <a:rPr lang="en-US">
                <a:solidFill>
                  <a:srgbClr val="40404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mixed</a:t>
            </a:r>
          </a:p>
          <a:p>
            <a:pPr marL="547687" marR="0" lvl="0" indent="-90487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chitects Daughter"/>
            </a:pPr>
            <a:r>
              <a:rPr lang="en-US" sz="2000" b="0" i="0" u="none" strike="noStrike" cap="none">
                <a:solidFill>
                  <a:srgbClr val="40404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Dairy- 1 glass of skim milk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1096962" y="287337"/>
            <a:ext cx="10058399" cy="14493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rgbClr val="404040"/>
                </a:solidFill>
                <a:latin typeface="Luckiest Guy"/>
                <a:ea typeface="Luckiest Guy"/>
                <a:cs typeface="Luckiest Guy"/>
                <a:sym typeface="Luckiest Guy"/>
              </a:rPr>
              <a:t>Ingredients and Cooking in Action</a:t>
            </a:r>
          </a:p>
        </p:txBody>
      </p:sp>
      <p:pic>
        <p:nvPicPr>
          <p:cNvPr id="151" name="Shape 15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296025" y="1966911"/>
            <a:ext cx="5364161" cy="4022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8212" y="2139950"/>
            <a:ext cx="4902200" cy="367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1096962" y="287337"/>
            <a:ext cx="10058399" cy="14493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Calibri"/>
              <a:buNone/>
            </a:pPr>
            <a:r>
              <a:rPr lang="en-US" sz="4800" b="0" i="0" u="none" strike="noStrike" cap="none">
                <a:solidFill>
                  <a:srgbClr val="404040"/>
                </a:solidFill>
                <a:latin typeface="Luckiest Guy"/>
                <a:ea typeface="Luckiest Guy"/>
                <a:cs typeface="Luckiest Guy"/>
                <a:sym typeface="Luckiest Guy"/>
              </a:rPr>
              <a:t>Finished and Served to Family</a:t>
            </a:r>
          </a:p>
        </p:txBody>
      </p:sp>
      <p:pic>
        <p:nvPicPr>
          <p:cNvPr id="158" name="Shape 15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01750" y="1990725"/>
            <a:ext cx="4833937" cy="3625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8100" y="2041525"/>
            <a:ext cx="4767262" cy="357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1096962" y="287337"/>
            <a:ext cx="10058399" cy="14493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Calibri"/>
              <a:buNone/>
            </a:pPr>
            <a:r>
              <a:rPr lang="en-US"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Reflection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76275" y="1954211"/>
            <a:ext cx="10058399" cy="4022724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566737" marR="0" lvl="3" indent="-79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	My meal had many successes along with struggles. Some of the successes included making the guacamole, mixed berries, and pouring a glass of milk. I’m very careful when it comes to cutting things up because I hate cutting my hands. One of my struggles I had was making the salmon. The first time I made it, it turned out black, which nobody was going to eat. The next time I did it I was afraid I was going to leave it on to long so it came out raw. But third time</a:t>
            </a:r>
            <a:r>
              <a:rPr lang="en-US" sz="2000">
                <a:solidFill>
                  <a:srgbClr val="404040"/>
                </a:solidFill>
              </a:rPr>
              <a:t>’</a:t>
            </a: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 a charm. It came out perfect. After making it all and serving it to my family, they all liked it. The only thing that they weren’t a big fan of was the skim milk which I’m not a big fan of either. All of the salmon, pasta, guacamole, and berries were gone by the end of the meal. Although I don’t see myself as being a chef, I do see myself cooking this meal for my family again sometime. Now that the first time making it is over, I think it will be easier to be done the next time I do it because I know everything that I need to do to make it taste good. Making this meal helped me learn how to make healthy food for my family and eventually when I need to cook healthy for myself, I will be able to use the experience that I have and will gain to do so.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42</Words>
  <Application>Microsoft Office PowerPoint</Application>
  <PresentationFormat>Widescreen</PresentationFormat>
  <Paragraphs>12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Luckiest Guy</vt:lpstr>
      <vt:lpstr>Arial</vt:lpstr>
      <vt:lpstr>Calibri</vt:lpstr>
      <vt:lpstr>Architects Daughter</vt:lpstr>
      <vt:lpstr>1_Retrospect</vt:lpstr>
      <vt:lpstr>Retrospect</vt:lpstr>
      <vt:lpstr>2_Retrospect</vt:lpstr>
      <vt:lpstr>3_Retrospect</vt:lpstr>
      <vt:lpstr>4_Retrospect</vt:lpstr>
      <vt:lpstr>5_Retrospect</vt:lpstr>
      <vt:lpstr>6_Retrospect</vt:lpstr>
      <vt:lpstr>Top Chef for a Day</vt:lpstr>
      <vt:lpstr>Menu</vt:lpstr>
      <vt:lpstr>Ingredients and Cooking in Action</vt:lpstr>
      <vt:lpstr>Finished and Served to Family</vt:lpstr>
      <vt:lpstr>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Chef for a Day</dc:title>
  <cp:lastModifiedBy>Kristy T. Liercke</cp:lastModifiedBy>
  <cp:revision>1</cp:revision>
  <dcterms:modified xsi:type="dcterms:W3CDTF">2018-05-30T14:37:38Z</dcterms:modified>
</cp:coreProperties>
</file>