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3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Lst>
  <p:sldSz cx="9144000" cy="5143500" type="screen16x9"/>
  <p:notesSz cx="6858000" cy="9144000"/>
  <p:embeddedFontLst>
    <p:embeddedFont>
      <p:font typeface="Roboto Slab" panose="020B0604020202020204" charset="0"/>
      <p:regular r:id="rId40"/>
      <p:bold r:id="rId41"/>
    </p:embeddedFont>
    <p:embeddedFont>
      <p:font typeface="Architects Daughter" panose="020B0604020202020204" charset="0"/>
      <p:regular r:id="rId42"/>
    </p:embeddedFont>
    <p:embeddedFont>
      <p:font typeface="Metal" panose="020B0604020202020204" charset="0"/>
      <p:regular r:id="rId43"/>
    </p:embeddedFont>
    <p:embeddedFont>
      <p:font typeface="Roboto" panose="020B0604020202020204" charset="0"/>
      <p:regular r:id="rId44"/>
      <p:bold r:id="rId45"/>
      <p:italic r:id="rId46"/>
      <p:boldItalic r:id="rId47"/>
    </p:embeddedFont>
    <p:embeddedFont>
      <p:font typeface="Impact" panose="020B0806030902050204" pitchFamily="34" charset="0"/>
      <p:regular r:id="rId48"/>
    </p:embeddedFont>
    <p:embeddedFont>
      <p:font typeface="Luckiest Guy" panose="020B0604020202020204" charset="0"/>
      <p:regular r:id="rId49"/>
    </p:embeddedFont>
    <p:embeddedFont>
      <p:font typeface="Calibri" panose="020F0502020204030204"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84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2.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0.fntdata"/><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5.fntdata"/><Relationship Id="rId52"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12.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lvl1pPr>
            <a:lvl2pPr marL="457200" marR="0" lvl="1" indent="0" algn="l" rtl="0">
              <a:spcBef>
                <a:spcPts val="0"/>
              </a:spcBef>
              <a:buNone/>
              <a:defRPr sz="1100" b="0" i="0" u="none" strike="noStrike" cap="none"/>
            </a:lvl2pPr>
            <a:lvl3pPr marL="914400" marR="0" lvl="2" indent="0" algn="l" rtl="0">
              <a:spcBef>
                <a:spcPts val="0"/>
              </a:spcBef>
              <a:buNone/>
              <a:defRPr sz="1100" b="0" i="0" u="none" strike="noStrike" cap="none"/>
            </a:lvl3pPr>
            <a:lvl4pPr marL="1371600" marR="0" lvl="3" indent="0" algn="l" rtl="0">
              <a:spcBef>
                <a:spcPts val="0"/>
              </a:spcBef>
              <a:buNone/>
              <a:defRPr sz="1100" b="0" i="0" u="none" strike="noStrike" cap="none"/>
            </a:lvl4pPr>
            <a:lvl5pPr marL="1828800" marR="0" lvl="4" indent="0" algn="l" rtl="0">
              <a:spcBef>
                <a:spcPts val="0"/>
              </a:spcBef>
              <a:buNone/>
              <a:defRPr sz="1100" b="0" i="0" u="none" strike="noStrike" cap="none"/>
            </a:lvl5pPr>
            <a:lvl6pPr marL="2286000" marR="0" lvl="5" indent="0" algn="l" rtl="0">
              <a:spcBef>
                <a:spcPts val="0"/>
              </a:spcBef>
              <a:buNone/>
              <a:defRPr sz="1100" b="0" i="0" u="none" strike="noStrike" cap="none"/>
            </a:lvl6pPr>
            <a:lvl7pPr marL="2743200" marR="0" lvl="6" indent="0" algn="l" rtl="0">
              <a:spcBef>
                <a:spcPts val="0"/>
              </a:spcBef>
              <a:buNone/>
              <a:defRPr sz="1100" b="0" i="0" u="none" strike="noStrike" cap="none"/>
            </a:lvl7pPr>
            <a:lvl8pPr marL="3200400" marR="0" lvl="7" indent="0" algn="l" rtl="0">
              <a:spcBef>
                <a:spcPts val="0"/>
              </a:spcBef>
              <a:buNone/>
              <a:defRPr sz="1100" b="0" i="0" u="none" strike="noStrike" cap="none"/>
            </a:lvl8pPr>
            <a:lvl9pPr marL="3657600" marR="0" lvl="8" indent="0" algn="l" rtl="0">
              <a:spcBef>
                <a:spcPts val="0"/>
              </a:spcBef>
              <a:buNone/>
              <a:defRPr sz="1100" b="0" i="0" u="none" strike="noStrike" cap="none"/>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6" name="Shape 13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5" name="Shape 2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0" name="Shape 270"/>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71" name="Shape 271"/>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b="0" i="0" u="none" strike="noStrike" cap="none">
                <a:solidFill>
                  <a:schemeClr val="dk1"/>
                </a:solidFill>
                <a:latin typeface="Arial"/>
                <a:ea typeface="Arial"/>
                <a:cs typeface="Arial"/>
                <a:sym typeface="Arial"/>
              </a:rPr>
              <a:t>20</a:t>
            </a:fld>
            <a:endParaRPr lang="en"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7" name="Shape 277"/>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78" name="Shape 278"/>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b="0" i="0" u="none" strike="noStrike" cap="none">
                <a:solidFill>
                  <a:schemeClr val="dk1"/>
                </a:solidFill>
                <a:latin typeface="Arial"/>
                <a:ea typeface="Arial"/>
                <a:cs typeface="Arial"/>
                <a:sym typeface="Arial"/>
              </a:rPr>
              <a:t>21</a:t>
            </a:fld>
            <a:endParaRPr lang="en"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4" name="Shape 284"/>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85" name="Shape 285"/>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b="0" i="0" u="none" strike="noStrike" cap="none">
                <a:solidFill>
                  <a:schemeClr val="dk1"/>
                </a:solidFill>
                <a:latin typeface="Arial"/>
                <a:ea typeface="Arial"/>
                <a:cs typeface="Arial"/>
                <a:sym typeface="Arial"/>
              </a:rPr>
              <a:t>22</a:t>
            </a:fld>
            <a:endParaRPr lang="en"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1" name="Shape 291"/>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92" name="Shape 292"/>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b="0" i="0" u="none" strike="noStrike" cap="none">
                <a:solidFill>
                  <a:schemeClr val="dk1"/>
                </a:solidFill>
                <a:latin typeface="Arial"/>
                <a:ea typeface="Arial"/>
                <a:cs typeface="Arial"/>
                <a:sym typeface="Arial"/>
              </a:rPr>
              <a:t>23</a:t>
            </a:fld>
            <a:endParaRPr lang="en"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8" name="Shape 29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11" name="Shape 31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18" name="Shape 31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5" name="Shape 32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2" name="Shape 33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9" name="Shape 33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7" name="Shape 34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4" name="Shape 3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1" name="Shape 3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7" name="Shape 36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2" name="Shape 372"/>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0" name="Shape 3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Negative and positive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1524800" y="672604"/>
            <a:ext cx="1081625" cy="1124949"/>
          </a:xfrm>
          <a:custGeom>
            <a:avLst/>
            <a:gdLst/>
            <a:ahLst/>
            <a:cxnLst/>
            <a:rect l="0" t="0" r="0" b="0"/>
            <a:pathLst>
              <a:path w="120000" h="120000" extrusionOk="0">
                <a:moveTo>
                  <a:pt x="0" y="120000"/>
                </a:moveTo>
                <a:lnTo>
                  <a:pt x="0" y="0"/>
                </a:lnTo>
                <a:lnTo>
                  <a:pt x="120000" y="0"/>
                </a:lnTo>
              </a:path>
            </a:pathLst>
          </a:custGeom>
          <a:noFill/>
          <a:ln w="28575" cap="flat" cmpd="sng">
            <a:solidFill>
              <a:schemeClr val="accent5"/>
            </a:solidFill>
            <a:prstDash val="solid"/>
            <a:miter/>
            <a:headEnd type="none" w="med" len="med"/>
            <a:tailEnd type="none" w="med" len="med"/>
          </a:ln>
        </p:spPr>
      </p:sp>
      <p:sp>
        <p:nvSpPr>
          <p:cNvPr id="11" name="Shape 11"/>
          <p:cNvSpPr/>
          <p:nvPr/>
        </p:nvSpPr>
        <p:spPr>
          <a:xfrm rot="10800000">
            <a:off x="6537561" y="3342924"/>
            <a:ext cx="1081625" cy="1124950"/>
          </a:xfrm>
          <a:custGeom>
            <a:avLst/>
            <a:gdLst/>
            <a:ahLst/>
            <a:cxnLst/>
            <a:rect l="0" t="0" r="0" b="0"/>
            <a:pathLst>
              <a:path w="120000" h="120000" extrusionOk="0">
                <a:moveTo>
                  <a:pt x="0" y="120000"/>
                </a:moveTo>
                <a:lnTo>
                  <a:pt x="0" y="0"/>
                </a:lnTo>
                <a:lnTo>
                  <a:pt x="120000" y="0"/>
                </a:lnTo>
              </a:path>
            </a:pathLst>
          </a:custGeom>
          <a:noFill/>
          <a:ln w="28575" cap="flat" cmpd="sng">
            <a:solidFill>
              <a:schemeClr val="accent5"/>
            </a:solidFill>
            <a:prstDash val="solid"/>
            <a:miter/>
            <a:headEnd type="none" w="med" len="med"/>
            <a:tailEnd type="none" w="med" len="med"/>
          </a:ln>
        </p:spPr>
      </p:sp>
      <p:cxnSp>
        <p:nvCxnSpPr>
          <p:cNvPr id="12" name="Shape 12"/>
          <p:cNvCxnSpPr/>
          <p:nvPr/>
        </p:nvCxnSpPr>
        <p:spPr>
          <a:xfrm>
            <a:off x="4359601" y="2817463"/>
            <a:ext cx="424799" cy="0"/>
          </a:xfrm>
          <a:prstGeom prst="straightConnector1">
            <a:avLst/>
          </a:prstGeom>
          <a:noFill/>
          <a:ln w="38100" cap="flat" cmpd="sng">
            <a:solidFill>
              <a:schemeClr val="accent4"/>
            </a:solidFill>
            <a:prstDash val="solid"/>
            <a:round/>
            <a:headEnd type="none" w="med" len="med"/>
            <a:tailEnd type="none" w="med" len="med"/>
          </a:ln>
        </p:spPr>
      </p:cxnSp>
      <p:sp>
        <p:nvSpPr>
          <p:cNvPr id="13" name="Shape 13"/>
          <p:cNvSpPr txBox="1">
            <a:spLocks noGrp="1"/>
          </p:cNvSpPr>
          <p:nvPr>
            <p:ph type="ctrTitle"/>
          </p:nvPr>
        </p:nvSpPr>
        <p:spPr>
          <a:xfrm>
            <a:off x="1680300" y="1188925"/>
            <a:ext cx="5783400" cy="145739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Roboto Slab"/>
              <a:buNone/>
              <a:defRPr sz="4000" b="0" i="0" u="none" strike="noStrike" cap="none">
                <a:solidFill>
                  <a:schemeClr val="dk1"/>
                </a:solidFill>
                <a:latin typeface="Roboto Slab"/>
                <a:ea typeface="Roboto Slab"/>
                <a:cs typeface="Roboto Slab"/>
                <a:sym typeface="Roboto Slab"/>
              </a:defRPr>
            </a:lvl1pPr>
            <a:lvl2pPr lvl="1" indent="0" algn="ctr">
              <a:spcBef>
                <a:spcPts val="0"/>
              </a:spcBef>
              <a:buClr>
                <a:schemeClr val="dk1"/>
              </a:buClr>
              <a:buFont typeface="Roboto Slab"/>
              <a:buNone/>
              <a:defRPr sz="4000">
                <a:solidFill>
                  <a:schemeClr val="dk1"/>
                </a:solidFill>
                <a:latin typeface="Roboto Slab"/>
                <a:ea typeface="Roboto Slab"/>
                <a:cs typeface="Roboto Slab"/>
                <a:sym typeface="Roboto Slab"/>
              </a:defRPr>
            </a:lvl2pPr>
            <a:lvl3pPr lvl="2" indent="0" algn="ctr">
              <a:spcBef>
                <a:spcPts val="0"/>
              </a:spcBef>
              <a:buClr>
                <a:schemeClr val="dk1"/>
              </a:buClr>
              <a:buFont typeface="Roboto Slab"/>
              <a:buNone/>
              <a:defRPr sz="4000">
                <a:solidFill>
                  <a:schemeClr val="dk1"/>
                </a:solidFill>
                <a:latin typeface="Roboto Slab"/>
                <a:ea typeface="Roboto Slab"/>
                <a:cs typeface="Roboto Slab"/>
                <a:sym typeface="Roboto Slab"/>
              </a:defRPr>
            </a:lvl3pPr>
            <a:lvl4pPr lvl="3" indent="0" algn="ctr">
              <a:spcBef>
                <a:spcPts val="0"/>
              </a:spcBef>
              <a:buClr>
                <a:schemeClr val="dk1"/>
              </a:buClr>
              <a:buFont typeface="Roboto Slab"/>
              <a:buNone/>
              <a:defRPr sz="4000">
                <a:solidFill>
                  <a:schemeClr val="dk1"/>
                </a:solidFill>
                <a:latin typeface="Roboto Slab"/>
                <a:ea typeface="Roboto Slab"/>
                <a:cs typeface="Roboto Slab"/>
                <a:sym typeface="Roboto Slab"/>
              </a:defRPr>
            </a:lvl4pPr>
            <a:lvl5pPr lvl="4" indent="0" algn="ctr">
              <a:spcBef>
                <a:spcPts val="0"/>
              </a:spcBef>
              <a:buClr>
                <a:schemeClr val="dk1"/>
              </a:buClr>
              <a:buFont typeface="Roboto Slab"/>
              <a:buNone/>
              <a:defRPr sz="4000">
                <a:solidFill>
                  <a:schemeClr val="dk1"/>
                </a:solidFill>
                <a:latin typeface="Roboto Slab"/>
                <a:ea typeface="Roboto Slab"/>
                <a:cs typeface="Roboto Slab"/>
                <a:sym typeface="Roboto Slab"/>
              </a:defRPr>
            </a:lvl5pPr>
            <a:lvl6pPr lvl="5" indent="0" algn="ctr">
              <a:spcBef>
                <a:spcPts val="0"/>
              </a:spcBef>
              <a:buClr>
                <a:schemeClr val="dk1"/>
              </a:buClr>
              <a:buFont typeface="Roboto Slab"/>
              <a:buNone/>
              <a:defRPr sz="4000">
                <a:solidFill>
                  <a:schemeClr val="dk1"/>
                </a:solidFill>
                <a:latin typeface="Roboto Slab"/>
                <a:ea typeface="Roboto Slab"/>
                <a:cs typeface="Roboto Slab"/>
                <a:sym typeface="Roboto Slab"/>
              </a:defRPr>
            </a:lvl6pPr>
            <a:lvl7pPr lvl="6" indent="0" algn="ctr">
              <a:spcBef>
                <a:spcPts val="0"/>
              </a:spcBef>
              <a:buClr>
                <a:schemeClr val="dk1"/>
              </a:buClr>
              <a:buFont typeface="Roboto Slab"/>
              <a:buNone/>
              <a:defRPr sz="4000">
                <a:solidFill>
                  <a:schemeClr val="dk1"/>
                </a:solidFill>
                <a:latin typeface="Roboto Slab"/>
                <a:ea typeface="Roboto Slab"/>
                <a:cs typeface="Roboto Slab"/>
                <a:sym typeface="Roboto Slab"/>
              </a:defRPr>
            </a:lvl7pPr>
            <a:lvl8pPr lvl="7" indent="0" algn="ctr">
              <a:spcBef>
                <a:spcPts val="0"/>
              </a:spcBef>
              <a:buClr>
                <a:schemeClr val="dk1"/>
              </a:buClr>
              <a:buFont typeface="Roboto Slab"/>
              <a:buNone/>
              <a:defRPr sz="4000">
                <a:solidFill>
                  <a:schemeClr val="dk1"/>
                </a:solidFill>
                <a:latin typeface="Roboto Slab"/>
                <a:ea typeface="Roboto Slab"/>
                <a:cs typeface="Roboto Slab"/>
                <a:sym typeface="Roboto Slab"/>
              </a:defRPr>
            </a:lvl8pPr>
            <a:lvl9pPr lvl="8" indent="0" algn="ctr">
              <a:spcBef>
                <a:spcPts val="0"/>
              </a:spcBef>
              <a:buClr>
                <a:schemeClr val="dk1"/>
              </a:buClr>
              <a:buFont typeface="Roboto Slab"/>
              <a:buNone/>
              <a:defRPr sz="4000">
                <a:solidFill>
                  <a:schemeClr val="dk1"/>
                </a:solidFill>
                <a:latin typeface="Roboto Slab"/>
                <a:ea typeface="Roboto Slab"/>
                <a:cs typeface="Roboto Slab"/>
                <a:sym typeface="Roboto Slab"/>
              </a:defRPr>
            </a:lvl9pPr>
          </a:lstStyle>
          <a:p>
            <a:endParaRPr/>
          </a:p>
        </p:txBody>
      </p:sp>
      <p:sp>
        <p:nvSpPr>
          <p:cNvPr id="14" name="Shape 14"/>
          <p:cNvSpPr txBox="1">
            <a:spLocks noGrp="1"/>
          </p:cNvSpPr>
          <p:nvPr>
            <p:ph type="subTitle" idx="1"/>
          </p:nvPr>
        </p:nvSpPr>
        <p:spPr>
          <a:xfrm>
            <a:off x="1680300" y="3049450"/>
            <a:ext cx="5783400" cy="9090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accent5"/>
              </a:buClr>
              <a:buFont typeface="Roboto Slab"/>
              <a:buNone/>
              <a:defRPr sz="2400" b="0" i="0" u="none" strike="noStrike" cap="none">
                <a:solidFill>
                  <a:schemeClr val="accent5"/>
                </a:solidFill>
                <a:latin typeface="Roboto Slab"/>
                <a:ea typeface="Roboto Slab"/>
                <a:cs typeface="Roboto Slab"/>
                <a:sym typeface="Roboto Slab"/>
              </a:defRPr>
            </a:lvl1pPr>
            <a:lvl2pPr marL="457200" marR="0" lvl="1" indent="0" algn="ctr" rtl="0">
              <a:lnSpc>
                <a:spcPct val="100000"/>
              </a:lnSpc>
              <a:spcBef>
                <a:spcPts val="0"/>
              </a:spcBef>
              <a:spcAft>
                <a:spcPts val="0"/>
              </a:spcAft>
              <a:buClr>
                <a:schemeClr val="accent5"/>
              </a:buClr>
              <a:buFont typeface="Roboto Slab"/>
              <a:buNone/>
              <a:defRPr sz="2400" b="0" i="0" u="none" strike="noStrike" cap="none">
                <a:solidFill>
                  <a:schemeClr val="accent5"/>
                </a:solidFill>
                <a:latin typeface="Roboto Slab"/>
                <a:ea typeface="Roboto Slab"/>
                <a:cs typeface="Roboto Slab"/>
                <a:sym typeface="Roboto Slab"/>
              </a:defRPr>
            </a:lvl2pPr>
            <a:lvl3pPr marL="914400" marR="0" lvl="2" indent="0" algn="ctr" rtl="0">
              <a:lnSpc>
                <a:spcPct val="100000"/>
              </a:lnSpc>
              <a:spcBef>
                <a:spcPts val="0"/>
              </a:spcBef>
              <a:spcAft>
                <a:spcPts val="0"/>
              </a:spcAft>
              <a:buClr>
                <a:schemeClr val="accent5"/>
              </a:buClr>
              <a:buFont typeface="Roboto Slab"/>
              <a:buNone/>
              <a:defRPr sz="2400" b="0" i="0" u="none" strike="noStrike" cap="none">
                <a:solidFill>
                  <a:schemeClr val="accent5"/>
                </a:solidFill>
                <a:latin typeface="Roboto Slab"/>
                <a:ea typeface="Roboto Slab"/>
                <a:cs typeface="Roboto Slab"/>
                <a:sym typeface="Roboto Slab"/>
              </a:defRPr>
            </a:lvl3pPr>
            <a:lvl4pPr marL="1371600" marR="0" lvl="3" indent="0" algn="ctr" rtl="0">
              <a:lnSpc>
                <a:spcPct val="100000"/>
              </a:lnSpc>
              <a:spcBef>
                <a:spcPts val="0"/>
              </a:spcBef>
              <a:spcAft>
                <a:spcPts val="0"/>
              </a:spcAft>
              <a:buClr>
                <a:schemeClr val="accent5"/>
              </a:buClr>
              <a:buFont typeface="Roboto Slab"/>
              <a:buNone/>
              <a:defRPr sz="2400" b="0" i="0" u="none" strike="noStrike" cap="none">
                <a:solidFill>
                  <a:schemeClr val="accent5"/>
                </a:solidFill>
                <a:latin typeface="Roboto Slab"/>
                <a:ea typeface="Roboto Slab"/>
                <a:cs typeface="Roboto Slab"/>
                <a:sym typeface="Roboto Slab"/>
              </a:defRPr>
            </a:lvl4pPr>
            <a:lvl5pPr marL="1828800" marR="0" lvl="4" indent="0" algn="ctr" rtl="0">
              <a:lnSpc>
                <a:spcPct val="100000"/>
              </a:lnSpc>
              <a:spcBef>
                <a:spcPts val="0"/>
              </a:spcBef>
              <a:spcAft>
                <a:spcPts val="0"/>
              </a:spcAft>
              <a:buClr>
                <a:schemeClr val="accent5"/>
              </a:buClr>
              <a:buFont typeface="Roboto Slab"/>
              <a:buNone/>
              <a:defRPr sz="2400" b="0" i="0" u="none" strike="noStrike" cap="none">
                <a:solidFill>
                  <a:schemeClr val="accent5"/>
                </a:solidFill>
                <a:latin typeface="Roboto Slab"/>
                <a:ea typeface="Roboto Slab"/>
                <a:cs typeface="Roboto Slab"/>
                <a:sym typeface="Roboto Slab"/>
              </a:defRPr>
            </a:lvl5pPr>
            <a:lvl6pPr marL="2286000" marR="0" lvl="5" indent="0" algn="ctr" rtl="0">
              <a:lnSpc>
                <a:spcPct val="100000"/>
              </a:lnSpc>
              <a:spcBef>
                <a:spcPts val="0"/>
              </a:spcBef>
              <a:spcAft>
                <a:spcPts val="0"/>
              </a:spcAft>
              <a:buClr>
                <a:schemeClr val="accent5"/>
              </a:buClr>
              <a:buFont typeface="Roboto Slab"/>
              <a:buNone/>
              <a:defRPr sz="2400" b="0" i="0" u="none" strike="noStrike" cap="none">
                <a:solidFill>
                  <a:schemeClr val="accent5"/>
                </a:solidFill>
                <a:latin typeface="Roboto Slab"/>
                <a:ea typeface="Roboto Slab"/>
                <a:cs typeface="Roboto Slab"/>
                <a:sym typeface="Roboto Slab"/>
              </a:defRPr>
            </a:lvl6pPr>
            <a:lvl7pPr marL="2743200" marR="0" lvl="6" indent="0" algn="ctr" rtl="0">
              <a:lnSpc>
                <a:spcPct val="100000"/>
              </a:lnSpc>
              <a:spcBef>
                <a:spcPts val="0"/>
              </a:spcBef>
              <a:spcAft>
                <a:spcPts val="0"/>
              </a:spcAft>
              <a:buClr>
                <a:schemeClr val="accent5"/>
              </a:buClr>
              <a:buFont typeface="Roboto Slab"/>
              <a:buNone/>
              <a:defRPr sz="2400" b="0" i="0" u="none" strike="noStrike" cap="none">
                <a:solidFill>
                  <a:schemeClr val="accent5"/>
                </a:solidFill>
                <a:latin typeface="Roboto Slab"/>
                <a:ea typeface="Roboto Slab"/>
                <a:cs typeface="Roboto Slab"/>
                <a:sym typeface="Roboto Slab"/>
              </a:defRPr>
            </a:lvl7pPr>
            <a:lvl8pPr marL="3200400" marR="0" lvl="7" indent="0" algn="ctr" rtl="0">
              <a:lnSpc>
                <a:spcPct val="100000"/>
              </a:lnSpc>
              <a:spcBef>
                <a:spcPts val="0"/>
              </a:spcBef>
              <a:spcAft>
                <a:spcPts val="0"/>
              </a:spcAft>
              <a:buClr>
                <a:schemeClr val="accent5"/>
              </a:buClr>
              <a:buFont typeface="Roboto Slab"/>
              <a:buNone/>
              <a:defRPr sz="2400" b="0" i="0" u="none" strike="noStrike" cap="none">
                <a:solidFill>
                  <a:schemeClr val="accent5"/>
                </a:solidFill>
                <a:latin typeface="Roboto Slab"/>
                <a:ea typeface="Roboto Slab"/>
                <a:cs typeface="Roboto Slab"/>
                <a:sym typeface="Roboto Slab"/>
              </a:defRPr>
            </a:lvl8pPr>
            <a:lvl9pPr marL="3657600" marR="0" lvl="8" indent="0" algn="ctr" rtl="0">
              <a:lnSpc>
                <a:spcPct val="100000"/>
              </a:lnSpc>
              <a:spcBef>
                <a:spcPts val="0"/>
              </a:spcBef>
              <a:spcAft>
                <a:spcPts val="0"/>
              </a:spcAft>
              <a:buClr>
                <a:schemeClr val="accent5"/>
              </a:buClr>
              <a:buFont typeface="Roboto Slab"/>
              <a:buNone/>
              <a:defRPr sz="2400" b="0" i="0" u="none" strike="noStrike" cap="none">
                <a:solidFill>
                  <a:schemeClr val="accent5"/>
                </a:solidFill>
                <a:latin typeface="Roboto Slab"/>
                <a:ea typeface="Roboto Slab"/>
                <a:cs typeface="Roboto Slab"/>
                <a:sym typeface="Roboto Slab"/>
              </a:defRPr>
            </a:lvl9pPr>
          </a:lstStyle>
          <a:p>
            <a:endParaRPr/>
          </a:p>
        </p:txBody>
      </p:sp>
      <p:sp>
        <p:nvSpPr>
          <p:cNvPr id="15" name="Shape 15"/>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2"/>
        <p:cNvGrpSpPr/>
        <p:nvPr/>
      </p:nvGrpSpPr>
      <p:grpSpPr>
        <a:xfrm>
          <a:off x="0" y="0"/>
          <a:ext cx="0" cy="0"/>
          <a:chOff x="0" y="0"/>
          <a:chExt cx="0" cy="0"/>
        </a:xfrm>
      </p:grpSpPr>
      <p:sp>
        <p:nvSpPr>
          <p:cNvPr id="53" name="Shape 53"/>
          <p:cNvSpPr/>
          <p:nvPr/>
        </p:nvSpPr>
        <p:spPr>
          <a:xfrm>
            <a:off x="150" y="5076825"/>
            <a:ext cx="9143699" cy="66599"/>
          </a:xfrm>
          <a:prstGeom prst="rect">
            <a:avLst/>
          </a:prstGeom>
          <a:solidFill>
            <a:schemeClr val="accent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4" name="Shape 54"/>
          <p:cNvSpPr txBox="1">
            <a:spLocks noGrp="1"/>
          </p:cNvSpPr>
          <p:nvPr>
            <p:ph type="title"/>
          </p:nvPr>
        </p:nvSpPr>
        <p:spPr>
          <a:xfrm>
            <a:off x="387900" y="1152450"/>
            <a:ext cx="8368200" cy="15383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accent5"/>
              </a:buClr>
              <a:buFont typeface="Roboto Slab"/>
              <a:buNone/>
              <a:defRPr sz="13000" b="0" i="0" u="none" strike="noStrike" cap="none">
                <a:solidFill>
                  <a:schemeClr val="accent5"/>
                </a:solidFill>
                <a:latin typeface="Roboto Slab"/>
                <a:ea typeface="Roboto Slab"/>
                <a:cs typeface="Roboto Slab"/>
                <a:sym typeface="Roboto Slab"/>
              </a:defRPr>
            </a:lvl1pPr>
            <a:lvl2pPr lvl="1" indent="0" algn="ctr">
              <a:spcBef>
                <a:spcPts val="0"/>
              </a:spcBef>
              <a:buClr>
                <a:schemeClr val="accent5"/>
              </a:buClr>
              <a:buFont typeface="Roboto Slab"/>
              <a:buNone/>
              <a:defRPr sz="13000">
                <a:solidFill>
                  <a:schemeClr val="accent5"/>
                </a:solidFill>
                <a:latin typeface="Roboto Slab"/>
                <a:ea typeface="Roboto Slab"/>
                <a:cs typeface="Roboto Slab"/>
                <a:sym typeface="Roboto Slab"/>
              </a:defRPr>
            </a:lvl2pPr>
            <a:lvl3pPr lvl="2" indent="0" algn="ctr">
              <a:spcBef>
                <a:spcPts val="0"/>
              </a:spcBef>
              <a:buClr>
                <a:schemeClr val="accent5"/>
              </a:buClr>
              <a:buFont typeface="Roboto Slab"/>
              <a:buNone/>
              <a:defRPr sz="13000">
                <a:solidFill>
                  <a:schemeClr val="accent5"/>
                </a:solidFill>
                <a:latin typeface="Roboto Slab"/>
                <a:ea typeface="Roboto Slab"/>
                <a:cs typeface="Roboto Slab"/>
                <a:sym typeface="Roboto Slab"/>
              </a:defRPr>
            </a:lvl3pPr>
            <a:lvl4pPr lvl="3" indent="0" algn="ctr">
              <a:spcBef>
                <a:spcPts val="0"/>
              </a:spcBef>
              <a:buClr>
                <a:schemeClr val="accent5"/>
              </a:buClr>
              <a:buFont typeface="Roboto Slab"/>
              <a:buNone/>
              <a:defRPr sz="13000">
                <a:solidFill>
                  <a:schemeClr val="accent5"/>
                </a:solidFill>
                <a:latin typeface="Roboto Slab"/>
                <a:ea typeface="Roboto Slab"/>
                <a:cs typeface="Roboto Slab"/>
                <a:sym typeface="Roboto Slab"/>
              </a:defRPr>
            </a:lvl4pPr>
            <a:lvl5pPr lvl="4" indent="0" algn="ctr">
              <a:spcBef>
                <a:spcPts val="0"/>
              </a:spcBef>
              <a:buClr>
                <a:schemeClr val="accent5"/>
              </a:buClr>
              <a:buFont typeface="Roboto Slab"/>
              <a:buNone/>
              <a:defRPr sz="13000">
                <a:solidFill>
                  <a:schemeClr val="accent5"/>
                </a:solidFill>
                <a:latin typeface="Roboto Slab"/>
                <a:ea typeface="Roboto Slab"/>
                <a:cs typeface="Roboto Slab"/>
                <a:sym typeface="Roboto Slab"/>
              </a:defRPr>
            </a:lvl5pPr>
            <a:lvl6pPr lvl="5" indent="0" algn="ctr">
              <a:spcBef>
                <a:spcPts val="0"/>
              </a:spcBef>
              <a:buClr>
                <a:schemeClr val="accent5"/>
              </a:buClr>
              <a:buFont typeface="Roboto Slab"/>
              <a:buNone/>
              <a:defRPr sz="13000">
                <a:solidFill>
                  <a:schemeClr val="accent5"/>
                </a:solidFill>
                <a:latin typeface="Roboto Slab"/>
                <a:ea typeface="Roboto Slab"/>
                <a:cs typeface="Roboto Slab"/>
                <a:sym typeface="Roboto Slab"/>
              </a:defRPr>
            </a:lvl6pPr>
            <a:lvl7pPr lvl="6" indent="0" algn="ctr">
              <a:spcBef>
                <a:spcPts val="0"/>
              </a:spcBef>
              <a:buClr>
                <a:schemeClr val="accent5"/>
              </a:buClr>
              <a:buFont typeface="Roboto Slab"/>
              <a:buNone/>
              <a:defRPr sz="13000">
                <a:solidFill>
                  <a:schemeClr val="accent5"/>
                </a:solidFill>
                <a:latin typeface="Roboto Slab"/>
                <a:ea typeface="Roboto Slab"/>
                <a:cs typeface="Roboto Slab"/>
                <a:sym typeface="Roboto Slab"/>
              </a:defRPr>
            </a:lvl7pPr>
            <a:lvl8pPr lvl="7" indent="0" algn="ctr">
              <a:spcBef>
                <a:spcPts val="0"/>
              </a:spcBef>
              <a:buClr>
                <a:schemeClr val="accent5"/>
              </a:buClr>
              <a:buFont typeface="Roboto Slab"/>
              <a:buNone/>
              <a:defRPr sz="13000">
                <a:solidFill>
                  <a:schemeClr val="accent5"/>
                </a:solidFill>
                <a:latin typeface="Roboto Slab"/>
                <a:ea typeface="Roboto Slab"/>
                <a:cs typeface="Roboto Slab"/>
                <a:sym typeface="Roboto Slab"/>
              </a:defRPr>
            </a:lvl8pPr>
            <a:lvl9pPr lvl="8" indent="0" algn="ctr">
              <a:spcBef>
                <a:spcPts val="0"/>
              </a:spcBef>
              <a:buClr>
                <a:schemeClr val="accent5"/>
              </a:buClr>
              <a:buFont typeface="Roboto Slab"/>
              <a:buNone/>
              <a:defRPr sz="13000">
                <a:solidFill>
                  <a:schemeClr val="accent5"/>
                </a:solidFill>
                <a:latin typeface="Roboto Slab"/>
                <a:ea typeface="Roboto Slab"/>
                <a:cs typeface="Roboto Slab"/>
                <a:sym typeface="Roboto Slab"/>
              </a:defRPr>
            </a:lvl9pPr>
          </a:lstStyle>
          <a:p>
            <a:endParaRPr/>
          </a:p>
        </p:txBody>
      </p:sp>
      <p:sp>
        <p:nvSpPr>
          <p:cNvPr id="55" name="Shape 55"/>
          <p:cNvSpPr txBox="1">
            <a:spLocks noGrp="1"/>
          </p:cNvSpPr>
          <p:nvPr>
            <p:ph type="body" idx="1"/>
          </p:nvPr>
        </p:nvSpPr>
        <p:spPr>
          <a:xfrm>
            <a:off x="387900" y="2919450"/>
            <a:ext cx="8368200" cy="1071599"/>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1600"/>
              </a:spcAft>
              <a:buClr>
                <a:schemeClr val="dk1"/>
              </a:buClr>
              <a:buFont typeface="Roboto"/>
              <a:buNone/>
              <a:defRPr sz="1800" b="0" i="0" u="none" strike="noStrike" cap="none">
                <a:solidFill>
                  <a:schemeClr val="dk1"/>
                </a:solidFill>
                <a:latin typeface="Roboto"/>
                <a:ea typeface="Roboto"/>
                <a:cs typeface="Roboto"/>
                <a:sym typeface="Roboto"/>
              </a:defRPr>
            </a:lvl1pPr>
            <a:lvl2pPr marL="457200" marR="0" lvl="1" indent="0" algn="ctr"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2pPr>
            <a:lvl3pPr marL="914400" marR="0" lvl="2" indent="0" algn="ctr"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3pPr>
            <a:lvl4pPr marL="1371600" marR="0" lvl="3" indent="0" algn="ctr"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4pPr>
            <a:lvl5pPr marL="1828800" marR="0" lvl="4" indent="0" algn="ctr"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5pPr>
            <a:lvl6pPr marL="2286000" marR="0" lvl="5" indent="0" algn="ctr"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6pPr>
            <a:lvl7pPr marL="2743200" marR="0" lvl="6" indent="0" algn="ctr"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7pPr>
            <a:lvl8pPr marL="3200400" marR="0" lvl="7" indent="0" algn="ctr"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8pPr>
            <a:lvl9pPr marL="3657600" marR="0" lvl="8" indent="0" algn="ctr"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9pPr>
          </a:lstStyle>
          <a:p>
            <a:endParaRPr/>
          </a:p>
        </p:txBody>
      </p:sp>
      <p:sp>
        <p:nvSpPr>
          <p:cNvPr id="56" name="Shape 56"/>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4724400" y="1297781"/>
            <a:ext cx="4495800" cy="1102500"/>
          </a:xfrm>
          <a:prstGeom prst="rect">
            <a:avLst/>
          </a:prstGeom>
          <a:noFill/>
          <a:ln>
            <a:noFill/>
          </a:ln>
          <a:effectLst>
            <a:outerShdw blurRad="63500" dist="38098" dir="2700000" algn="ctr" rotWithShape="0">
              <a:schemeClr val="dk1">
                <a:alpha val="74900"/>
              </a:schemeClr>
            </a:outerShdw>
          </a:effectLst>
        </p:spPr>
        <p:txBody>
          <a:bodyPr lIns="91425" tIns="91425" rIns="91425" bIns="91425" anchor="b" anchorCtr="0"/>
          <a:lstStyle>
            <a:lvl1pPr marL="0" marR="0" lvl="0" indent="0" algn="ctr" rtl="0">
              <a:spcBef>
                <a:spcPts val="0"/>
              </a:spcBef>
              <a:spcAft>
                <a:spcPts val="0"/>
              </a:spcAft>
              <a:buNone/>
              <a:defRPr sz="4400" b="0" i="0" u="none" strike="noStrike" cap="none">
                <a:solidFill>
                  <a:schemeClr val="lt1"/>
                </a:solidFill>
                <a:latin typeface="Metal"/>
                <a:ea typeface="Metal"/>
                <a:cs typeface="Metal"/>
                <a:sym typeface="Metal"/>
              </a:defRPr>
            </a:lvl1pPr>
            <a:lvl2pPr marL="0" marR="0" lvl="1" indent="0" algn="ctr" rtl="0">
              <a:spcBef>
                <a:spcPts val="0"/>
              </a:spcBef>
              <a:spcAft>
                <a:spcPts val="0"/>
              </a:spcAft>
              <a:buNone/>
              <a:defRPr sz="4400" b="0" i="0" u="none" strike="noStrike" cap="none">
                <a:solidFill>
                  <a:schemeClr val="dk2"/>
                </a:solidFill>
                <a:latin typeface="Impact"/>
                <a:ea typeface="Impact"/>
                <a:cs typeface="Impact"/>
                <a:sym typeface="Impact"/>
              </a:defRPr>
            </a:lvl2pPr>
            <a:lvl3pPr marL="0" marR="0" lvl="2" indent="0" algn="ctr" rtl="0">
              <a:spcBef>
                <a:spcPts val="0"/>
              </a:spcBef>
              <a:spcAft>
                <a:spcPts val="0"/>
              </a:spcAft>
              <a:buNone/>
              <a:defRPr sz="4400" b="0" i="0" u="none" strike="noStrike" cap="none">
                <a:solidFill>
                  <a:schemeClr val="dk2"/>
                </a:solidFill>
                <a:latin typeface="Impact"/>
                <a:ea typeface="Impact"/>
                <a:cs typeface="Impact"/>
                <a:sym typeface="Impact"/>
              </a:defRPr>
            </a:lvl3pPr>
            <a:lvl4pPr marL="0" marR="0" lvl="3" indent="0" algn="ctr" rtl="0">
              <a:spcBef>
                <a:spcPts val="0"/>
              </a:spcBef>
              <a:spcAft>
                <a:spcPts val="0"/>
              </a:spcAft>
              <a:buNone/>
              <a:defRPr sz="4400" b="0" i="0" u="none" strike="noStrike" cap="none">
                <a:solidFill>
                  <a:schemeClr val="dk2"/>
                </a:solidFill>
                <a:latin typeface="Impact"/>
                <a:ea typeface="Impact"/>
                <a:cs typeface="Impact"/>
                <a:sym typeface="Impact"/>
              </a:defRPr>
            </a:lvl4pPr>
            <a:lvl5pPr marL="0" marR="0" lvl="4" indent="0" algn="ctr" rtl="0">
              <a:spcBef>
                <a:spcPts val="0"/>
              </a:spcBef>
              <a:spcAft>
                <a:spcPts val="0"/>
              </a:spcAft>
              <a:buNone/>
              <a:defRPr sz="4400" b="0" i="0" u="none" strike="noStrike" cap="none">
                <a:solidFill>
                  <a:schemeClr val="dk2"/>
                </a:solidFill>
                <a:latin typeface="Impact"/>
                <a:ea typeface="Impact"/>
                <a:cs typeface="Impact"/>
                <a:sym typeface="Impact"/>
              </a:defRPr>
            </a:lvl5pPr>
            <a:lvl6pPr marL="457200" marR="0" lvl="5" indent="0" algn="ctr" rtl="0">
              <a:spcBef>
                <a:spcPts val="0"/>
              </a:spcBef>
              <a:spcAft>
                <a:spcPts val="0"/>
              </a:spcAft>
              <a:buNone/>
              <a:defRPr sz="4400" b="0" i="0" u="none" strike="noStrike" cap="none">
                <a:solidFill>
                  <a:schemeClr val="dk2"/>
                </a:solidFill>
                <a:latin typeface="Impact"/>
                <a:ea typeface="Impact"/>
                <a:cs typeface="Impact"/>
                <a:sym typeface="Impact"/>
              </a:defRPr>
            </a:lvl6pPr>
            <a:lvl7pPr marL="914400" marR="0" lvl="6" indent="0" algn="ctr" rtl="0">
              <a:spcBef>
                <a:spcPts val="0"/>
              </a:spcBef>
              <a:spcAft>
                <a:spcPts val="0"/>
              </a:spcAft>
              <a:buNone/>
              <a:defRPr sz="4400" b="0" i="0" u="none" strike="noStrike" cap="none">
                <a:solidFill>
                  <a:schemeClr val="dk2"/>
                </a:solidFill>
                <a:latin typeface="Impact"/>
                <a:ea typeface="Impact"/>
                <a:cs typeface="Impact"/>
                <a:sym typeface="Impact"/>
              </a:defRPr>
            </a:lvl7pPr>
            <a:lvl8pPr marL="1371600" marR="0" lvl="7" indent="0" algn="ctr" rtl="0">
              <a:spcBef>
                <a:spcPts val="0"/>
              </a:spcBef>
              <a:spcAft>
                <a:spcPts val="0"/>
              </a:spcAft>
              <a:buNone/>
              <a:defRPr sz="4400" b="0" i="0" u="none" strike="noStrike" cap="none">
                <a:solidFill>
                  <a:schemeClr val="dk2"/>
                </a:solidFill>
                <a:latin typeface="Impact"/>
                <a:ea typeface="Impact"/>
                <a:cs typeface="Impact"/>
                <a:sym typeface="Impact"/>
              </a:defRPr>
            </a:lvl8pPr>
            <a:lvl9pPr marL="1828800" marR="0" lvl="8" indent="0" algn="ctr" rtl="0">
              <a:spcBef>
                <a:spcPts val="0"/>
              </a:spcBef>
              <a:spcAft>
                <a:spcPts val="0"/>
              </a:spcAft>
              <a:buNone/>
              <a:defRPr sz="4400" b="0" i="0" u="none" strike="noStrike" cap="none">
                <a:solidFill>
                  <a:schemeClr val="dk2"/>
                </a:solidFill>
                <a:latin typeface="Impact"/>
                <a:ea typeface="Impact"/>
                <a:cs typeface="Impact"/>
                <a:sym typeface="Impact"/>
              </a:defRPr>
            </a:lvl9pPr>
          </a:lstStyle>
          <a:p>
            <a:endParaRPr/>
          </a:p>
        </p:txBody>
      </p:sp>
      <p:sp>
        <p:nvSpPr>
          <p:cNvPr id="67" name="Shape 67"/>
          <p:cNvSpPr txBox="1">
            <a:spLocks noGrp="1"/>
          </p:cNvSpPr>
          <p:nvPr>
            <p:ph type="subTitle" idx="1"/>
          </p:nvPr>
        </p:nvSpPr>
        <p:spPr>
          <a:xfrm>
            <a:off x="4724400" y="2343150"/>
            <a:ext cx="4495800" cy="1314600"/>
          </a:xfrm>
          <a:prstGeom prst="rect">
            <a:avLst/>
          </a:prstGeom>
          <a:noFill/>
          <a:ln>
            <a:noFill/>
          </a:ln>
          <a:effectLst>
            <a:outerShdw blurRad="63500" dist="38098" dir="2700000" algn="ctr" rotWithShape="0">
              <a:schemeClr val="dk1">
                <a:alpha val="74900"/>
              </a:schemeClr>
            </a:outerShdw>
          </a:effectLst>
        </p:spPr>
        <p:txBody>
          <a:bodyPr lIns="91425" tIns="91425" rIns="91425" bIns="91425" anchor="t" anchorCtr="0"/>
          <a:lstStyle>
            <a:lvl1pPr marL="0" marR="0" lvl="0" indent="0" algn="ctr" rtl="0">
              <a:spcBef>
                <a:spcPts val="640"/>
              </a:spcBef>
              <a:spcAft>
                <a:spcPts val="0"/>
              </a:spcAft>
              <a:buClr>
                <a:schemeClr val="lt1"/>
              </a:buClr>
              <a:buFont typeface="Arial"/>
              <a:buNone/>
              <a:defRPr sz="3200" b="0" i="0" u="none" strike="noStrike" cap="none">
                <a:solidFill>
                  <a:schemeClr val="lt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Impact"/>
              <a:buChar char="»"/>
              <a:defRPr sz="2000" b="0" i="0" u="none" strike="noStrike" cap="none">
                <a:solidFill>
                  <a:schemeClr val="dk1"/>
                </a:solidFill>
                <a:latin typeface="Impact"/>
                <a:ea typeface="Impact"/>
                <a:cs typeface="Impact"/>
                <a:sym typeface="Impact"/>
              </a:defRPr>
            </a:lvl6pPr>
            <a:lvl7pPr marL="2971800" marR="0" lvl="6" indent="-101600" algn="l" rtl="0">
              <a:spcBef>
                <a:spcPts val="400"/>
              </a:spcBef>
              <a:spcAft>
                <a:spcPts val="0"/>
              </a:spcAft>
              <a:buClr>
                <a:schemeClr val="dk1"/>
              </a:buClr>
              <a:buSzPct val="100000"/>
              <a:buFont typeface="Impact"/>
              <a:buChar char="»"/>
              <a:defRPr sz="2000" b="0" i="0" u="none" strike="noStrike" cap="none">
                <a:solidFill>
                  <a:schemeClr val="dk1"/>
                </a:solidFill>
                <a:latin typeface="Impact"/>
                <a:ea typeface="Impact"/>
                <a:cs typeface="Impact"/>
                <a:sym typeface="Impact"/>
              </a:defRPr>
            </a:lvl7pPr>
            <a:lvl8pPr marL="3429000" marR="0" lvl="7" indent="-101600" algn="l" rtl="0">
              <a:spcBef>
                <a:spcPts val="400"/>
              </a:spcBef>
              <a:spcAft>
                <a:spcPts val="0"/>
              </a:spcAft>
              <a:buClr>
                <a:schemeClr val="dk1"/>
              </a:buClr>
              <a:buSzPct val="100000"/>
              <a:buFont typeface="Impact"/>
              <a:buChar char="»"/>
              <a:defRPr sz="2000" b="0" i="0" u="none" strike="noStrike" cap="none">
                <a:solidFill>
                  <a:schemeClr val="dk1"/>
                </a:solidFill>
                <a:latin typeface="Impact"/>
                <a:ea typeface="Impact"/>
                <a:cs typeface="Impact"/>
                <a:sym typeface="Impact"/>
              </a:defRPr>
            </a:lvl8pPr>
            <a:lvl9pPr marL="3886200" marR="0" lvl="8" indent="-101600" algn="l" rtl="0">
              <a:spcBef>
                <a:spcPts val="400"/>
              </a:spcBef>
              <a:spcAft>
                <a:spcPts val="0"/>
              </a:spcAft>
              <a:buClr>
                <a:schemeClr val="dk1"/>
              </a:buClr>
              <a:buSzPct val="100000"/>
              <a:buFont typeface="Impact"/>
              <a:buChar char="»"/>
              <a:defRPr sz="2000" b="0" i="0" u="none" strike="noStrike" cap="none">
                <a:solidFill>
                  <a:schemeClr val="dk1"/>
                </a:solidFill>
                <a:latin typeface="Impact"/>
                <a:ea typeface="Impact"/>
                <a:cs typeface="Impact"/>
                <a:sym typeface="Impact"/>
              </a:defRPr>
            </a:lvl9pPr>
          </a:lstStyle>
          <a:p>
            <a:endParaRPr/>
          </a:p>
        </p:txBody>
      </p:sp>
      <p:sp>
        <p:nvSpPr>
          <p:cNvPr id="68" name="Shape 68"/>
          <p:cNvSpPr txBox="1">
            <a:spLocks noGrp="1"/>
          </p:cNvSpPr>
          <p:nvPr>
            <p:ph type="dt" idx="10"/>
          </p:nvPr>
        </p:nvSpPr>
        <p:spPr>
          <a:xfrm>
            <a:off x="457200" y="4683918"/>
            <a:ext cx="2133600" cy="357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ftr" idx="11"/>
          </p:nvPr>
        </p:nvSpPr>
        <p:spPr>
          <a:xfrm>
            <a:off x="3124200" y="4683918"/>
            <a:ext cx="2895600" cy="3570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sldNum" idx="12"/>
          </p:nvPr>
        </p:nvSpPr>
        <p:spPr>
          <a:xfrm>
            <a:off x="6553200" y="4683918"/>
            <a:ext cx="2133600" cy="3570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 sz="1400" b="0" i="0" u="none" strike="noStrike" cap="none">
                <a:solidFill>
                  <a:schemeClr val="dk1"/>
                </a:solidFill>
                <a:latin typeface="Arial"/>
                <a:ea typeface="Arial"/>
                <a:cs typeface="Arial"/>
                <a:sym typeface="Arial"/>
              </a:rPr>
              <a:t>‹#›</a:t>
            </a:fld>
            <a:endParaRPr lang="en"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05978"/>
            <a:ext cx="6248400" cy="857400"/>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4400" b="0" i="0" u="none" strike="noStrike" cap="none">
                <a:solidFill>
                  <a:schemeClr val="dk2"/>
                </a:solidFill>
                <a:latin typeface="Metal"/>
                <a:ea typeface="Metal"/>
                <a:cs typeface="Metal"/>
                <a:sym typeface="Metal"/>
              </a:defRPr>
            </a:lvl1pPr>
            <a:lvl2pPr marL="0" marR="0" lvl="1" indent="0" algn="ctr" rtl="0">
              <a:spcBef>
                <a:spcPts val="0"/>
              </a:spcBef>
              <a:spcAft>
                <a:spcPts val="0"/>
              </a:spcAft>
              <a:buNone/>
              <a:defRPr sz="4400" b="0" i="0" u="none" strike="noStrike" cap="none">
                <a:solidFill>
                  <a:schemeClr val="dk2"/>
                </a:solidFill>
                <a:latin typeface="Impact"/>
                <a:ea typeface="Impact"/>
                <a:cs typeface="Impact"/>
                <a:sym typeface="Impact"/>
              </a:defRPr>
            </a:lvl2pPr>
            <a:lvl3pPr marL="0" marR="0" lvl="2" indent="0" algn="ctr" rtl="0">
              <a:spcBef>
                <a:spcPts val="0"/>
              </a:spcBef>
              <a:spcAft>
                <a:spcPts val="0"/>
              </a:spcAft>
              <a:buNone/>
              <a:defRPr sz="4400" b="0" i="0" u="none" strike="noStrike" cap="none">
                <a:solidFill>
                  <a:schemeClr val="dk2"/>
                </a:solidFill>
                <a:latin typeface="Impact"/>
                <a:ea typeface="Impact"/>
                <a:cs typeface="Impact"/>
                <a:sym typeface="Impact"/>
              </a:defRPr>
            </a:lvl3pPr>
            <a:lvl4pPr marL="0" marR="0" lvl="3" indent="0" algn="ctr" rtl="0">
              <a:spcBef>
                <a:spcPts val="0"/>
              </a:spcBef>
              <a:spcAft>
                <a:spcPts val="0"/>
              </a:spcAft>
              <a:buNone/>
              <a:defRPr sz="4400" b="0" i="0" u="none" strike="noStrike" cap="none">
                <a:solidFill>
                  <a:schemeClr val="dk2"/>
                </a:solidFill>
                <a:latin typeface="Impact"/>
                <a:ea typeface="Impact"/>
                <a:cs typeface="Impact"/>
                <a:sym typeface="Impact"/>
              </a:defRPr>
            </a:lvl4pPr>
            <a:lvl5pPr marL="0" marR="0" lvl="4" indent="0" algn="ctr" rtl="0">
              <a:spcBef>
                <a:spcPts val="0"/>
              </a:spcBef>
              <a:spcAft>
                <a:spcPts val="0"/>
              </a:spcAft>
              <a:buNone/>
              <a:defRPr sz="4400" b="0" i="0" u="none" strike="noStrike" cap="none">
                <a:solidFill>
                  <a:schemeClr val="dk2"/>
                </a:solidFill>
                <a:latin typeface="Impact"/>
                <a:ea typeface="Impact"/>
                <a:cs typeface="Impact"/>
                <a:sym typeface="Impact"/>
              </a:defRPr>
            </a:lvl5pPr>
            <a:lvl6pPr marL="457200" marR="0" lvl="5" indent="0" algn="ctr" rtl="0">
              <a:spcBef>
                <a:spcPts val="0"/>
              </a:spcBef>
              <a:spcAft>
                <a:spcPts val="0"/>
              </a:spcAft>
              <a:buNone/>
              <a:defRPr sz="4400" b="0" i="0" u="none" strike="noStrike" cap="none">
                <a:solidFill>
                  <a:schemeClr val="dk2"/>
                </a:solidFill>
                <a:latin typeface="Impact"/>
                <a:ea typeface="Impact"/>
                <a:cs typeface="Impact"/>
                <a:sym typeface="Impact"/>
              </a:defRPr>
            </a:lvl6pPr>
            <a:lvl7pPr marL="914400" marR="0" lvl="6" indent="0" algn="ctr" rtl="0">
              <a:spcBef>
                <a:spcPts val="0"/>
              </a:spcBef>
              <a:spcAft>
                <a:spcPts val="0"/>
              </a:spcAft>
              <a:buNone/>
              <a:defRPr sz="4400" b="0" i="0" u="none" strike="noStrike" cap="none">
                <a:solidFill>
                  <a:schemeClr val="dk2"/>
                </a:solidFill>
                <a:latin typeface="Impact"/>
                <a:ea typeface="Impact"/>
                <a:cs typeface="Impact"/>
                <a:sym typeface="Impact"/>
              </a:defRPr>
            </a:lvl7pPr>
            <a:lvl8pPr marL="1371600" marR="0" lvl="7" indent="0" algn="ctr" rtl="0">
              <a:spcBef>
                <a:spcPts val="0"/>
              </a:spcBef>
              <a:spcAft>
                <a:spcPts val="0"/>
              </a:spcAft>
              <a:buNone/>
              <a:defRPr sz="4400" b="0" i="0" u="none" strike="noStrike" cap="none">
                <a:solidFill>
                  <a:schemeClr val="dk2"/>
                </a:solidFill>
                <a:latin typeface="Impact"/>
                <a:ea typeface="Impact"/>
                <a:cs typeface="Impact"/>
                <a:sym typeface="Impact"/>
              </a:defRPr>
            </a:lvl8pPr>
            <a:lvl9pPr marL="1828800" marR="0" lvl="8" indent="0" algn="ctr" rtl="0">
              <a:spcBef>
                <a:spcPts val="0"/>
              </a:spcBef>
              <a:spcAft>
                <a:spcPts val="0"/>
              </a:spcAft>
              <a:buNone/>
              <a:defRPr sz="4400" b="0" i="0" u="none" strike="noStrike" cap="none">
                <a:solidFill>
                  <a:schemeClr val="dk2"/>
                </a:solidFill>
                <a:latin typeface="Impact"/>
                <a:ea typeface="Impact"/>
                <a:cs typeface="Impact"/>
                <a:sym typeface="Impact"/>
              </a:defRPr>
            </a:lvl9pPr>
          </a:lstStyle>
          <a:p>
            <a:endParaRPr/>
          </a:p>
        </p:txBody>
      </p:sp>
      <p:sp>
        <p:nvSpPr>
          <p:cNvPr id="73" name="Shape 73"/>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Impact"/>
              <a:buChar char="»"/>
              <a:defRPr sz="2000" b="0" i="0" u="none" strike="noStrike" cap="none">
                <a:solidFill>
                  <a:schemeClr val="dk1"/>
                </a:solidFill>
                <a:latin typeface="Impact"/>
                <a:ea typeface="Impact"/>
                <a:cs typeface="Impact"/>
                <a:sym typeface="Impact"/>
              </a:defRPr>
            </a:lvl6pPr>
            <a:lvl7pPr marL="2971800" marR="0" lvl="6" indent="-101600" algn="l" rtl="0">
              <a:spcBef>
                <a:spcPts val="400"/>
              </a:spcBef>
              <a:spcAft>
                <a:spcPts val="0"/>
              </a:spcAft>
              <a:buClr>
                <a:schemeClr val="dk1"/>
              </a:buClr>
              <a:buSzPct val="100000"/>
              <a:buFont typeface="Impact"/>
              <a:buChar char="»"/>
              <a:defRPr sz="2000" b="0" i="0" u="none" strike="noStrike" cap="none">
                <a:solidFill>
                  <a:schemeClr val="dk1"/>
                </a:solidFill>
                <a:latin typeface="Impact"/>
                <a:ea typeface="Impact"/>
                <a:cs typeface="Impact"/>
                <a:sym typeface="Impact"/>
              </a:defRPr>
            </a:lvl7pPr>
            <a:lvl8pPr marL="3429000" marR="0" lvl="7" indent="-101600" algn="l" rtl="0">
              <a:spcBef>
                <a:spcPts val="400"/>
              </a:spcBef>
              <a:spcAft>
                <a:spcPts val="0"/>
              </a:spcAft>
              <a:buClr>
                <a:schemeClr val="dk1"/>
              </a:buClr>
              <a:buSzPct val="100000"/>
              <a:buFont typeface="Impact"/>
              <a:buChar char="»"/>
              <a:defRPr sz="2000" b="0" i="0" u="none" strike="noStrike" cap="none">
                <a:solidFill>
                  <a:schemeClr val="dk1"/>
                </a:solidFill>
                <a:latin typeface="Impact"/>
                <a:ea typeface="Impact"/>
                <a:cs typeface="Impact"/>
                <a:sym typeface="Impact"/>
              </a:defRPr>
            </a:lvl8pPr>
            <a:lvl9pPr marL="3886200" marR="0" lvl="8" indent="-101600" algn="l" rtl="0">
              <a:spcBef>
                <a:spcPts val="400"/>
              </a:spcBef>
              <a:spcAft>
                <a:spcPts val="0"/>
              </a:spcAft>
              <a:buClr>
                <a:schemeClr val="dk1"/>
              </a:buClr>
              <a:buSzPct val="100000"/>
              <a:buFont typeface="Impact"/>
              <a:buChar char="»"/>
              <a:defRPr sz="2000" b="0" i="0" u="none" strike="noStrike" cap="none">
                <a:solidFill>
                  <a:schemeClr val="dk1"/>
                </a:solidFill>
                <a:latin typeface="Impact"/>
                <a:ea typeface="Impact"/>
                <a:cs typeface="Impact"/>
                <a:sym typeface="Impact"/>
              </a:defRPr>
            </a:lvl9pPr>
          </a:lstStyle>
          <a:p>
            <a:endParaRPr/>
          </a:p>
        </p:txBody>
      </p:sp>
      <p:sp>
        <p:nvSpPr>
          <p:cNvPr id="74" name="Shape 74"/>
          <p:cNvSpPr txBox="1">
            <a:spLocks noGrp="1"/>
          </p:cNvSpPr>
          <p:nvPr>
            <p:ph type="dt" idx="10"/>
          </p:nvPr>
        </p:nvSpPr>
        <p:spPr>
          <a:xfrm>
            <a:off x="457200" y="4683918"/>
            <a:ext cx="2133600" cy="357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ftr" idx="11"/>
          </p:nvPr>
        </p:nvSpPr>
        <p:spPr>
          <a:xfrm>
            <a:off x="3124200" y="4683918"/>
            <a:ext cx="2895600" cy="3570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sldNum" idx="12"/>
          </p:nvPr>
        </p:nvSpPr>
        <p:spPr>
          <a:xfrm>
            <a:off x="6553200" y="4683918"/>
            <a:ext cx="2133600" cy="3570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 sz="1400" b="0" i="0" u="none" strike="noStrike" cap="none">
                <a:solidFill>
                  <a:schemeClr val="dk1"/>
                </a:solidFill>
                <a:latin typeface="Arial"/>
                <a:ea typeface="Arial"/>
                <a:cs typeface="Arial"/>
                <a:sym typeface="Arial"/>
              </a:rPr>
              <a:t>‹#›</a:t>
            </a:fld>
            <a:endParaRPr lang="en"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722312" y="3305175"/>
            <a:ext cx="7772400" cy="10215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2"/>
                </a:solidFill>
                <a:latin typeface="Metal"/>
                <a:ea typeface="Metal"/>
                <a:cs typeface="Metal"/>
                <a:sym typeface="Metal"/>
              </a:defRPr>
            </a:lvl1pPr>
            <a:lvl2pPr marL="0" marR="0" lvl="1" indent="0" algn="ctr" rtl="0">
              <a:spcBef>
                <a:spcPts val="0"/>
              </a:spcBef>
              <a:spcAft>
                <a:spcPts val="0"/>
              </a:spcAft>
              <a:buNone/>
              <a:defRPr sz="4400" b="0" i="0" u="none" strike="noStrike" cap="none">
                <a:solidFill>
                  <a:schemeClr val="dk2"/>
                </a:solidFill>
                <a:latin typeface="Impact"/>
                <a:ea typeface="Impact"/>
                <a:cs typeface="Impact"/>
                <a:sym typeface="Impact"/>
              </a:defRPr>
            </a:lvl2pPr>
            <a:lvl3pPr marL="0" marR="0" lvl="2" indent="0" algn="ctr" rtl="0">
              <a:spcBef>
                <a:spcPts val="0"/>
              </a:spcBef>
              <a:spcAft>
                <a:spcPts val="0"/>
              </a:spcAft>
              <a:buNone/>
              <a:defRPr sz="4400" b="0" i="0" u="none" strike="noStrike" cap="none">
                <a:solidFill>
                  <a:schemeClr val="dk2"/>
                </a:solidFill>
                <a:latin typeface="Impact"/>
                <a:ea typeface="Impact"/>
                <a:cs typeface="Impact"/>
                <a:sym typeface="Impact"/>
              </a:defRPr>
            </a:lvl3pPr>
            <a:lvl4pPr marL="0" marR="0" lvl="3" indent="0" algn="ctr" rtl="0">
              <a:spcBef>
                <a:spcPts val="0"/>
              </a:spcBef>
              <a:spcAft>
                <a:spcPts val="0"/>
              </a:spcAft>
              <a:buNone/>
              <a:defRPr sz="4400" b="0" i="0" u="none" strike="noStrike" cap="none">
                <a:solidFill>
                  <a:schemeClr val="dk2"/>
                </a:solidFill>
                <a:latin typeface="Impact"/>
                <a:ea typeface="Impact"/>
                <a:cs typeface="Impact"/>
                <a:sym typeface="Impact"/>
              </a:defRPr>
            </a:lvl4pPr>
            <a:lvl5pPr marL="0" marR="0" lvl="4" indent="0" algn="ctr" rtl="0">
              <a:spcBef>
                <a:spcPts val="0"/>
              </a:spcBef>
              <a:spcAft>
                <a:spcPts val="0"/>
              </a:spcAft>
              <a:buNone/>
              <a:defRPr sz="4400" b="0" i="0" u="none" strike="noStrike" cap="none">
                <a:solidFill>
                  <a:schemeClr val="dk2"/>
                </a:solidFill>
                <a:latin typeface="Impact"/>
                <a:ea typeface="Impact"/>
                <a:cs typeface="Impact"/>
                <a:sym typeface="Impact"/>
              </a:defRPr>
            </a:lvl5pPr>
            <a:lvl6pPr marL="457200" marR="0" lvl="5" indent="0" algn="ctr" rtl="0">
              <a:spcBef>
                <a:spcPts val="0"/>
              </a:spcBef>
              <a:spcAft>
                <a:spcPts val="0"/>
              </a:spcAft>
              <a:buNone/>
              <a:defRPr sz="4400" b="0" i="0" u="none" strike="noStrike" cap="none">
                <a:solidFill>
                  <a:schemeClr val="dk2"/>
                </a:solidFill>
                <a:latin typeface="Impact"/>
                <a:ea typeface="Impact"/>
                <a:cs typeface="Impact"/>
                <a:sym typeface="Impact"/>
              </a:defRPr>
            </a:lvl6pPr>
            <a:lvl7pPr marL="914400" marR="0" lvl="6" indent="0" algn="ctr" rtl="0">
              <a:spcBef>
                <a:spcPts val="0"/>
              </a:spcBef>
              <a:spcAft>
                <a:spcPts val="0"/>
              </a:spcAft>
              <a:buNone/>
              <a:defRPr sz="4400" b="0" i="0" u="none" strike="noStrike" cap="none">
                <a:solidFill>
                  <a:schemeClr val="dk2"/>
                </a:solidFill>
                <a:latin typeface="Impact"/>
                <a:ea typeface="Impact"/>
                <a:cs typeface="Impact"/>
                <a:sym typeface="Impact"/>
              </a:defRPr>
            </a:lvl7pPr>
            <a:lvl8pPr marL="1371600" marR="0" lvl="7" indent="0" algn="ctr" rtl="0">
              <a:spcBef>
                <a:spcPts val="0"/>
              </a:spcBef>
              <a:spcAft>
                <a:spcPts val="0"/>
              </a:spcAft>
              <a:buNone/>
              <a:defRPr sz="4400" b="0" i="0" u="none" strike="noStrike" cap="none">
                <a:solidFill>
                  <a:schemeClr val="dk2"/>
                </a:solidFill>
                <a:latin typeface="Impact"/>
                <a:ea typeface="Impact"/>
                <a:cs typeface="Impact"/>
                <a:sym typeface="Impact"/>
              </a:defRPr>
            </a:lvl8pPr>
            <a:lvl9pPr marL="1828800" marR="0" lvl="8" indent="0" algn="ctr" rtl="0">
              <a:spcBef>
                <a:spcPts val="0"/>
              </a:spcBef>
              <a:spcAft>
                <a:spcPts val="0"/>
              </a:spcAft>
              <a:buNone/>
              <a:defRPr sz="4400" b="0" i="0" u="none" strike="noStrike" cap="none">
                <a:solidFill>
                  <a:schemeClr val="dk2"/>
                </a:solidFill>
                <a:latin typeface="Impact"/>
                <a:ea typeface="Impact"/>
                <a:cs typeface="Impact"/>
                <a:sym typeface="Impact"/>
              </a:defRPr>
            </a:lvl9pPr>
          </a:lstStyle>
          <a:p>
            <a:endParaRPr/>
          </a:p>
        </p:txBody>
      </p:sp>
      <p:sp>
        <p:nvSpPr>
          <p:cNvPr id="79" name="Shape 79"/>
          <p:cNvSpPr txBox="1">
            <a:spLocks noGrp="1"/>
          </p:cNvSpPr>
          <p:nvPr>
            <p:ph type="body" idx="1"/>
          </p:nvPr>
        </p:nvSpPr>
        <p:spPr>
          <a:xfrm>
            <a:off x="722312" y="2180034"/>
            <a:ext cx="7772400" cy="1125300"/>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3pPr>
            <a:lvl4pPr marL="1371600" marR="0" lvl="3"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1828800" marR="0" lvl="4"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2286000" marR="0" lvl="5" indent="0" algn="l" rtl="0">
              <a:spcBef>
                <a:spcPts val="280"/>
              </a:spcBef>
              <a:spcAft>
                <a:spcPts val="0"/>
              </a:spcAft>
              <a:buClr>
                <a:schemeClr val="dk1"/>
              </a:buClr>
              <a:buFont typeface="Impact"/>
              <a:buNone/>
              <a:defRPr sz="1400" b="0" i="0" u="none" strike="noStrike" cap="none">
                <a:solidFill>
                  <a:schemeClr val="dk1"/>
                </a:solidFill>
                <a:latin typeface="Impact"/>
                <a:ea typeface="Impact"/>
                <a:cs typeface="Impact"/>
                <a:sym typeface="Impact"/>
              </a:defRPr>
            </a:lvl6pPr>
            <a:lvl7pPr marL="2743200" marR="0" lvl="6" indent="0" algn="l" rtl="0">
              <a:spcBef>
                <a:spcPts val="280"/>
              </a:spcBef>
              <a:spcAft>
                <a:spcPts val="0"/>
              </a:spcAft>
              <a:buClr>
                <a:schemeClr val="dk1"/>
              </a:buClr>
              <a:buFont typeface="Impact"/>
              <a:buNone/>
              <a:defRPr sz="1400" b="0" i="0" u="none" strike="noStrike" cap="none">
                <a:solidFill>
                  <a:schemeClr val="dk1"/>
                </a:solidFill>
                <a:latin typeface="Impact"/>
                <a:ea typeface="Impact"/>
                <a:cs typeface="Impact"/>
                <a:sym typeface="Impact"/>
              </a:defRPr>
            </a:lvl7pPr>
            <a:lvl8pPr marL="3200400" marR="0" lvl="7" indent="0" algn="l" rtl="0">
              <a:spcBef>
                <a:spcPts val="280"/>
              </a:spcBef>
              <a:spcAft>
                <a:spcPts val="0"/>
              </a:spcAft>
              <a:buClr>
                <a:schemeClr val="dk1"/>
              </a:buClr>
              <a:buFont typeface="Impact"/>
              <a:buNone/>
              <a:defRPr sz="1400" b="0" i="0" u="none" strike="noStrike" cap="none">
                <a:solidFill>
                  <a:schemeClr val="dk1"/>
                </a:solidFill>
                <a:latin typeface="Impact"/>
                <a:ea typeface="Impact"/>
                <a:cs typeface="Impact"/>
                <a:sym typeface="Impact"/>
              </a:defRPr>
            </a:lvl8pPr>
            <a:lvl9pPr marL="3657600" marR="0" lvl="8" indent="0" algn="l" rtl="0">
              <a:spcBef>
                <a:spcPts val="280"/>
              </a:spcBef>
              <a:spcAft>
                <a:spcPts val="0"/>
              </a:spcAft>
              <a:buClr>
                <a:schemeClr val="dk1"/>
              </a:buClr>
              <a:buFont typeface="Impact"/>
              <a:buNone/>
              <a:defRPr sz="1400" b="0" i="0" u="none" strike="noStrike" cap="none">
                <a:solidFill>
                  <a:schemeClr val="dk1"/>
                </a:solidFill>
                <a:latin typeface="Impact"/>
                <a:ea typeface="Impact"/>
                <a:cs typeface="Impact"/>
                <a:sym typeface="Impact"/>
              </a:defRPr>
            </a:lvl9pPr>
          </a:lstStyle>
          <a:p>
            <a:endParaRPr/>
          </a:p>
        </p:txBody>
      </p:sp>
      <p:sp>
        <p:nvSpPr>
          <p:cNvPr id="80" name="Shape 80"/>
          <p:cNvSpPr txBox="1">
            <a:spLocks noGrp="1"/>
          </p:cNvSpPr>
          <p:nvPr>
            <p:ph type="dt" idx="10"/>
          </p:nvPr>
        </p:nvSpPr>
        <p:spPr>
          <a:xfrm>
            <a:off x="457200" y="4683918"/>
            <a:ext cx="2133600" cy="357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ftr" idx="11"/>
          </p:nvPr>
        </p:nvSpPr>
        <p:spPr>
          <a:xfrm>
            <a:off x="3124200" y="4683918"/>
            <a:ext cx="2895600" cy="3570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6553200" y="4683918"/>
            <a:ext cx="2133600" cy="3570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 sz="1400" b="0" i="0" u="none" strike="noStrike" cap="none">
                <a:solidFill>
                  <a:schemeClr val="dk1"/>
                </a:solidFill>
                <a:latin typeface="Arial"/>
                <a:ea typeface="Arial"/>
                <a:cs typeface="Arial"/>
                <a:sym typeface="Arial"/>
              </a:rPr>
              <a:t>‹#›</a:t>
            </a:fld>
            <a:endParaRPr lang="en"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05978"/>
            <a:ext cx="6248400" cy="857400"/>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4400" b="0" i="0" u="none" strike="noStrike" cap="none">
                <a:solidFill>
                  <a:schemeClr val="dk2"/>
                </a:solidFill>
                <a:latin typeface="Metal"/>
                <a:ea typeface="Metal"/>
                <a:cs typeface="Metal"/>
                <a:sym typeface="Metal"/>
              </a:defRPr>
            </a:lvl1pPr>
            <a:lvl2pPr marL="0" marR="0" lvl="1" indent="0" algn="ctr" rtl="0">
              <a:spcBef>
                <a:spcPts val="0"/>
              </a:spcBef>
              <a:spcAft>
                <a:spcPts val="0"/>
              </a:spcAft>
              <a:buNone/>
              <a:defRPr sz="4400" b="0" i="0" u="none" strike="noStrike" cap="none">
                <a:solidFill>
                  <a:schemeClr val="dk2"/>
                </a:solidFill>
                <a:latin typeface="Impact"/>
                <a:ea typeface="Impact"/>
                <a:cs typeface="Impact"/>
                <a:sym typeface="Impact"/>
              </a:defRPr>
            </a:lvl2pPr>
            <a:lvl3pPr marL="0" marR="0" lvl="2" indent="0" algn="ctr" rtl="0">
              <a:spcBef>
                <a:spcPts val="0"/>
              </a:spcBef>
              <a:spcAft>
                <a:spcPts val="0"/>
              </a:spcAft>
              <a:buNone/>
              <a:defRPr sz="4400" b="0" i="0" u="none" strike="noStrike" cap="none">
                <a:solidFill>
                  <a:schemeClr val="dk2"/>
                </a:solidFill>
                <a:latin typeface="Impact"/>
                <a:ea typeface="Impact"/>
                <a:cs typeface="Impact"/>
                <a:sym typeface="Impact"/>
              </a:defRPr>
            </a:lvl3pPr>
            <a:lvl4pPr marL="0" marR="0" lvl="3" indent="0" algn="ctr" rtl="0">
              <a:spcBef>
                <a:spcPts val="0"/>
              </a:spcBef>
              <a:spcAft>
                <a:spcPts val="0"/>
              </a:spcAft>
              <a:buNone/>
              <a:defRPr sz="4400" b="0" i="0" u="none" strike="noStrike" cap="none">
                <a:solidFill>
                  <a:schemeClr val="dk2"/>
                </a:solidFill>
                <a:latin typeface="Impact"/>
                <a:ea typeface="Impact"/>
                <a:cs typeface="Impact"/>
                <a:sym typeface="Impact"/>
              </a:defRPr>
            </a:lvl4pPr>
            <a:lvl5pPr marL="0" marR="0" lvl="4" indent="0" algn="ctr" rtl="0">
              <a:spcBef>
                <a:spcPts val="0"/>
              </a:spcBef>
              <a:spcAft>
                <a:spcPts val="0"/>
              </a:spcAft>
              <a:buNone/>
              <a:defRPr sz="4400" b="0" i="0" u="none" strike="noStrike" cap="none">
                <a:solidFill>
                  <a:schemeClr val="dk2"/>
                </a:solidFill>
                <a:latin typeface="Impact"/>
                <a:ea typeface="Impact"/>
                <a:cs typeface="Impact"/>
                <a:sym typeface="Impact"/>
              </a:defRPr>
            </a:lvl5pPr>
            <a:lvl6pPr marL="457200" marR="0" lvl="5" indent="0" algn="ctr" rtl="0">
              <a:spcBef>
                <a:spcPts val="0"/>
              </a:spcBef>
              <a:spcAft>
                <a:spcPts val="0"/>
              </a:spcAft>
              <a:buNone/>
              <a:defRPr sz="4400" b="0" i="0" u="none" strike="noStrike" cap="none">
                <a:solidFill>
                  <a:schemeClr val="dk2"/>
                </a:solidFill>
                <a:latin typeface="Impact"/>
                <a:ea typeface="Impact"/>
                <a:cs typeface="Impact"/>
                <a:sym typeface="Impact"/>
              </a:defRPr>
            </a:lvl6pPr>
            <a:lvl7pPr marL="914400" marR="0" lvl="6" indent="0" algn="ctr" rtl="0">
              <a:spcBef>
                <a:spcPts val="0"/>
              </a:spcBef>
              <a:spcAft>
                <a:spcPts val="0"/>
              </a:spcAft>
              <a:buNone/>
              <a:defRPr sz="4400" b="0" i="0" u="none" strike="noStrike" cap="none">
                <a:solidFill>
                  <a:schemeClr val="dk2"/>
                </a:solidFill>
                <a:latin typeface="Impact"/>
                <a:ea typeface="Impact"/>
                <a:cs typeface="Impact"/>
                <a:sym typeface="Impact"/>
              </a:defRPr>
            </a:lvl7pPr>
            <a:lvl8pPr marL="1371600" marR="0" lvl="7" indent="0" algn="ctr" rtl="0">
              <a:spcBef>
                <a:spcPts val="0"/>
              </a:spcBef>
              <a:spcAft>
                <a:spcPts val="0"/>
              </a:spcAft>
              <a:buNone/>
              <a:defRPr sz="4400" b="0" i="0" u="none" strike="noStrike" cap="none">
                <a:solidFill>
                  <a:schemeClr val="dk2"/>
                </a:solidFill>
                <a:latin typeface="Impact"/>
                <a:ea typeface="Impact"/>
                <a:cs typeface="Impact"/>
                <a:sym typeface="Impact"/>
              </a:defRPr>
            </a:lvl8pPr>
            <a:lvl9pPr marL="1828800" marR="0" lvl="8" indent="0" algn="ctr" rtl="0">
              <a:spcBef>
                <a:spcPts val="0"/>
              </a:spcBef>
              <a:spcAft>
                <a:spcPts val="0"/>
              </a:spcAft>
              <a:buNone/>
              <a:defRPr sz="4400" b="0" i="0" u="none" strike="noStrike" cap="none">
                <a:solidFill>
                  <a:schemeClr val="dk2"/>
                </a:solidFill>
                <a:latin typeface="Impact"/>
                <a:ea typeface="Impact"/>
                <a:cs typeface="Impact"/>
                <a:sym typeface="Impact"/>
              </a:defRPr>
            </a:lvl9pPr>
          </a:lstStyle>
          <a:p>
            <a:endParaRPr/>
          </a:p>
        </p:txBody>
      </p:sp>
      <p:sp>
        <p:nvSpPr>
          <p:cNvPr id="85" name="Shape 85"/>
          <p:cNvSpPr txBox="1">
            <a:spLocks noGrp="1"/>
          </p:cNvSpPr>
          <p:nvPr>
            <p:ph type="body" idx="1"/>
          </p:nvPr>
        </p:nvSpPr>
        <p:spPr>
          <a:xfrm>
            <a:off x="457200" y="1200150"/>
            <a:ext cx="4038600" cy="33945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Impact"/>
              <a:buChar char="»"/>
              <a:defRPr sz="1800" b="0" i="0" u="none" strike="noStrike" cap="none">
                <a:solidFill>
                  <a:schemeClr val="dk1"/>
                </a:solidFill>
                <a:latin typeface="Impact"/>
                <a:ea typeface="Impact"/>
                <a:cs typeface="Impact"/>
                <a:sym typeface="Impact"/>
              </a:defRPr>
            </a:lvl6pPr>
            <a:lvl7pPr marL="2971800" marR="0" lvl="6" indent="-114300" algn="l" rtl="0">
              <a:spcBef>
                <a:spcPts val="360"/>
              </a:spcBef>
              <a:spcAft>
                <a:spcPts val="0"/>
              </a:spcAft>
              <a:buClr>
                <a:schemeClr val="dk1"/>
              </a:buClr>
              <a:buSzPct val="100000"/>
              <a:buFont typeface="Impact"/>
              <a:buChar char="»"/>
              <a:defRPr sz="1800" b="0" i="0" u="none" strike="noStrike" cap="none">
                <a:solidFill>
                  <a:schemeClr val="dk1"/>
                </a:solidFill>
                <a:latin typeface="Impact"/>
                <a:ea typeface="Impact"/>
                <a:cs typeface="Impact"/>
                <a:sym typeface="Impact"/>
              </a:defRPr>
            </a:lvl7pPr>
            <a:lvl8pPr marL="3429000" marR="0" lvl="7" indent="-114300" algn="l" rtl="0">
              <a:spcBef>
                <a:spcPts val="360"/>
              </a:spcBef>
              <a:spcAft>
                <a:spcPts val="0"/>
              </a:spcAft>
              <a:buClr>
                <a:schemeClr val="dk1"/>
              </a:buClr>
              <a:buSzPct val="100000"/>
              <a:buFont typeface="Impact"/>
              <a:buChar char="»"/>
              <a:defRPr sz="1800" b="0" i="0" u="none" strike="noStrike" cap="none">
                <a:solidFill>
                  <a:schemeClr val="dk1"/>
                </a:solidFill>
                <a:latin typeface="Impact"/>
                <a:ea typeface="Impact"/>
                <a:cs typeface="Impact"/>
                <a:sym typeface="Impact"/>
              </a:defRPr>
            </a:lvl8pPr>
            <a:lvl9pPr marL="3886200" marR="0" lvl="8" indent="-114300" algn="l" rtl="0">
              <a:spcBef>
                <a:spcPts val="360"/>
              </a:spcBef>
              <a:spcAft>
                <a:spcPts val="0"/>
              </a:spcAft>
              <a:buClr>
                <a:schemeClr val="dk1"/>
              </a:buClr>
              <a:buSzPct val="100000"/>
              <a:buFont typeface="Impact"/>
              <a:buChar char="»"/>
              <a:defRPr sz="1800" b="0" i="0" u="none" strike="noStrike" cap="none">
                <a:solidFill>
                  <a:schemeClr val="dk1"/>
                </a:solidFill>
                <a:latin typeface="Impact"/>
                <a:ea typeface="Impact"/>
                <a:cs typeface="Impact"/>
                <a:sym typeface="Impact"/>
              </a:defRPr>
            </a:lvl9pPr>
          </a:lstStyle>
          <a:p>
            <a:endParaRPr/>
          </a:p>
        </p:txBody>
      </p:sp>
      <p:sp>
        <p:nvSpPr>
          <p:cNvPr id="86" name="Shape 86"/>
          <p:cNvSpPr txBox="1">
            <a:spLocks noGrp="1"/>
          </p:cNvSpPr>
          <p:nvPr>
            <p:ph type="body" idx="2"/>
          </p:nvPr>
        </p:nvSpPr>
        <p:spPr>
          <a:xfrm>
            <a:off x="4648200" y="1200150"/>
            <a:ext cx="4038600" cy="33945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Impact"/>
              <a:buChar char="»"/>
              <a:defRPr sz="1800" b="0" i="0" u="none" strike="noStrike" cap="none">
                <a:solidFill>
                  <a:schemeClr val="dk1"/>
                </a:solidFill>
                <a:latin typeface="Impact"/>
                <a:ea typeface="Impact"/>
                <a:cs typeface="Impact"/>
                <a:sym typeface="Impact"/>
              </a:defRPr>
            </a:lvl6pPr>
            <a:lvl7pPr marL="2971800" marR="0" lvl="6" indent="-114300" algn="l" rtl="0">
              <a:spcBef>
                <a:spcPts val="360"/>
              </a:spcBef>
              <a:spcAft>
                <a:spcPts val="0"/>
              </a:spcAft>
              <a:buClr>
                <a:schemeClr val="dk1"/>
              </a:buClr>
              <a:buSzPct val="100000"/>
              <a:buFont typeface="Impact"/>
              <a:buChar char="»"/>
              <a:defRPr sz="1800" b="0" i="0" u="none" strike="noStrike" cap="none">
                <a:solidFill>
                  <a:schemeClr val="dk1"/>
                </a:solidFill>
                <a:latin typeface="Impact"/>
                <a:ea typeface="Impact"/>
                <a:cs typeface="Impact"/>
                <a:sym typeface="Impact"/>
              </a:defRPr>
            </a:lvl7pPr>
            <a:lvl8pPr marL="3429000" marR="0" lvl="7" indent="-114300" algn="l" rtl="0">
              <a:spcBef>
                <a:spcPts val="360"/>
              </a:spcBef>
              <a:spcAft>
                <a:spcPts val="0"/>
              </a:spcAft>
              <a:buClr>
                <a:schemeClr val="dk1"/>
              </a:buClr>
              <a:buSzPct val="100000"/>
              <a:buFont typeface="Impact"/>
              <a:buChar char="»"/>
              <a:defRPr sz="1800" b="0" i="0" u="none" strike="noStrike" cap="none">
                <a:solidFill>
                  <a:schemeClr val="dk1"/>
                </a:solidFill>
                <a:latin typeface="Impact"/>
                <a:ea typeface="Impact"/>
                <a:cs typeface="Impact"/>
                <a:sym typeface="Impact"/>
              </a:defRPr>
            </a:lvl8pPr>
            <a:lvl9pPr marL="3886200" marR="0" lvl="8" indent="-114300" algn="l" rtl="0">
              <a:spcBef>
                <a:spcPts val="360"/>
              </a:spcBef>
              <a:spcAft>
                <a:spcPts val="0"/>
              </a:spcAft>
              <a:buClr>
                <a:schemeClr val="dk1"/>
              </a:buClr>
              <a:buSzPct val="100000"/>
              <a:buFont typeface="Impact"/>
              <a:buChar char="»"/>
              <a:defRPr sz="1800" b="0" i="0" u="none" strike="noStrike" cap="none">
                <a:solidFill>
                  <a:schemeClr val="dk1"/>
                </a:solidFill>
                <a:latin typeface="Impact"/>
                <a:ea typeface="Impact"/>
                <a:cs typeface="Impact"/>
                <a:sym typeface="Impact"/>
              </a:defRPr>
            </a:lvl9pPr>
          </a:lstStyle>
          <a:p>
            <a:endParaRPr/>
          </a:p>
        </p:txBody>
      </p:sp>
      <p:sp>
        <p:nvSpPr>
          <p:cNvPr id="87" name="Shape 87"/>
          <p:cNvSpPr txBox="1">
            <a:spLocks noGrp="1"/>
          </p:cNvSpPr>
          <p:nvPr>
            <p:ph type="dt" idx="10"/>
          </p:nvPr>
        </p:nvSpPr>
        <p:spPr>
          <a:xfrm>
            <a:off x="457200" y="4683918"/>
            <a:ext cx="2133600" cy="357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ftr" idx="11"/>
          </p:nvPr>
        </p:nvSpPr>
        <p:spPr>
          <a:xfrm>
            <a:off x="3124200" y="4683918"/>
            <a:ext cx="2895600" cy="3570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9" name="Shape 89"/>
          <p:cNvSpPr txBox="1">
            <a:spLocks noGrp="1"/>
          </p:cNvSpPr>
          <p:nvPr>
            <p:ph type="sldNum" idx="12"/>
          </p:nvPr>
        </p:nvSpPr>
        <p:spPr>
          <a:xfrm>
            <a:off x="6553200" y="4683918"/>
            <a:ext cx="2133600" cy="3570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 sz="1400" b="0" i="0" u="none" strike="noStrike" cap="none">
                <a:solidFill>
                  <a:schemeClr val="dk1"/>
                </a:solidFill>
                <a:latin typeface="Arial"/>
                <a:ea typeface="Arial"/>
                <a:cs typeface="Arial"/>
                <a:sym typeface="Arial"/>
              </a:rPr>
              <a:t>‹#›</a:t>
            </a:fld>
            <a:endParaRPr lang="en"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4400" b="0" i="0" u="none" strike="noStrike" cap="none">
                <a:solidFill>
                  <a:schemeClr val="dk2"/>
                </a:solidFill>
                <a:latin typeface="Metal"/>
                <a:ea typeface="Metal"/>
                <a:cs typeface="Metal"/>
                <a:sym typeface="Metal"/>
              </a:defRPr>
            </a:lvl1pPr>
            <a:lvl2pPr marL="0" marR="0" lvl="1" indent="0" algn="ctr" rtl="0">
              <a:spcBef>
                <a:spcPts val="0"/>
              </a:spcBef>
              <a:spcAft>
                <a:spcPts val="0"/>
              </a:spcAft>
              <a:buNone/>
              <a:defRPr sz="4400" b="0" i="0" u="none" strike="noStrike" cap="none">
                <a:solidFill>
                  <a:schemeClr val="dk2"/>
                </a:solidFill>
                <a:latin typeface="Impact"/>
                <a:ea typeface="Impact"/>
                <a:cs typeface="Impact"/>
                <a:sym typeface="Impact"/>
              </a:defRPr>
            </a:lvl2pPr>
            <a:lvl3pPr marL="0" marR="0" lvl="2" indent="0" algn="ctr" rtl="0">
              <a:spcBef>
                <a:spcPts val="0"/>
              </a:spcBef>
              <a:spcAft>
                <a:spcPts val="0"/>
              </a:spcAft>
              <a:buNone/>
              <a:defRPr sz="4400" b="0" i="0" u="none" strike="noStrike" cap="none">
                <a:solidFill>
                  <a:schemeClr val="dk2"/>
                </a:solidFill>
                <a:latin typeface="Impact"/>
                <a:ea typeface="Impact"/>
                <a:cs typeface="Impact"/>
                <a:sym typeface="Impact"/>
              </a:defRPr>
            </a:lvl3pPr>
            <a:lvl4pPr marL="0" marR="0" lvl="3" indent="0" algn="ctr" rtl="0">
              <a:spcBef>
                <a:spcPts val="0"/>
              </a:spcBef>
              <a:spcAft>
                <a:spcPts val="0"/>
              </a:spcAft>
              <a:buNone/>
              <a:defRPr sz="4400" b="0" i="0" u="none" strike="noStrike" cap="none">
                <a:solidFill>
                  <a:schemeClr val="dk2"/>
                </a:solidFill>
                <a:latin typeface="Impact"/>
                <a:ea typeface="Impact"/>
                <a:cs typeface="Impact"/>
                <a:sym typeface="Impact"/>
              </a:defRPr>
            </a:lvl4pPr>
            <a:lvl5pPr marL="0" marR="0" lvl="4" indent="0" algn="ctr" rtl="0">
              <a:spcBef>
                <a:spcPts val="0"/>
              </a:spcBef>
              <a:spcAft>
                <a:spcPts val="0"/>
              </a:spcAft>
              <a:buNone/>
              <a:defRPr sz="4400" b="0" i="0" u="none" strike="noStrike" cap="none">
                <a:solidFill>
                  <a:schemeClr val="dk2"/>
                </a:solidFill>
                <a:latin typeface="Impact"/>
                <a:ea typeface="Impact"/>
                <a:cs typeface="Impact"/>
                <a:sym typeface="Impact"/>
              </a:defRPr>
            </a:lvl5pPr>
            <a:lvl6pPr marL="457200" marR="0" lvl="5" indent="0" algn="ctr" rtl="0">
              <a:spcBef>
                <a:spcPts val="0"/>
              </a:spcBef>
              <a:spcAft>
                <a:spcPts val="0"/>
              </a:spcAft>
              <a:buNone/>
              <a:defRPr sz="4400" b="0" i="0" u="none" strike="noStrike" cap="none">
                <a:solidFill>
                  <a:schemeClr val="dk2"/>
                </a:solidFill>
                <a:latin typeface="Impact"/>
                <a:ea typeface="Impact"/>
                <a:cs typeface="Impact"/>
                <a:sym typeface="Impact"/>
              </a:defRPr>
            </a:lvl6pPr>
            <a:lvl7pPr marL="914400" marR="0" lvl="6" indent="0" algn="ctr" rtl="0">
              <a:spcBef>
                <a:spcPts val="0"/>
              </a:spcBef>
              <a:spcAft>
                <a:spcPts val="0"/>
              </a:spcAft>
              <a:buNone/>
              <a:defRPr sz="4400" b="0" i="0" u="none" strike="noStrike" cap="none">
                <a:solidFill>
                  <a:schemeClr val="dk2"/>
                </a:solidFill>
                <a:latin typeface="Impact"/>
                <a:ea typeface="Impact"/>
                <a:cs typeface="Impact"/>
                <a:sym typeface="Impact"/>
              </a:defRPr>
            </a:lvl7pPr>
            <a:lvl8pPr marL="1371600" marR="0" lvl="7" indent="0" algn="ctr" rtl="0">
              <a:spcBef>
                <a:spcPts val="0"/>
              </a:spcBef>
              <a:spcAft>
                <a:spcPts val="0"/>
              </a:spcAft>
              <a:buNone/>
              <a:defRPr sz="4400" b="0" i="0" u="none" strike="noStrike" cap="none">
                <a:solidFill>
                  <a:schemeClr val="dk2"/>
                </a:solidFill>
                <a:latin typeface="Impact"/>
                <a:ea typeface="Impact"/>
                <a:cs typeface="Impact"/>
                <a:sym typeface="Impact"/>
              </a:defRPr>
            </a:lvl8pPr>
            <a:lvl9pPr marL="1828800" marR="0" lvl="8" indent="0" algn="ctr" rtl="0">
              <a:spcBef>
                <a:spcPts val="0"/>
              </a:spcBef>
              <a:spcAft>
                <a:spcPts val="0"/>
              </a:spcAft>
              <a:buNone/>
              <a:defRPr sz="4400" b="0" i="0" u="none" strike="noStrike" cap="none">
                <a:solidFill>
                  <a:schemeClr val="dk2"/>
                </a:solidFill>
                <a:latin typeface="Impact"/>
                <a:ea typeface="Impact"/>
                <a:cs typeface="Impact"/>
                <a:sym typeface="Impact"/>
              </a:defRPr>
            </a:lvl9pPr>
          </a:lstStyle>
          <a:p>
            <a:endParaRPr/>
          </a:p>
        </p:txBody>
      </p:sp>
      <p:sp>
        <p:nvSpPr>
          <p:cNvPr id="92" name="Shape 92"/>
          <p:cNvSpPr txBox="1">
            <a:spLocks noGrp="1"/>
          </p:cNvSpPr>
          <p:nvPr>
            <p:ph type="body" idx="1"/>
          </p:nvPr>
        </p:nvSpPr>
        <p:spPr>
          <a:xfrm>
            <a:off x="457200" y="1151334"/>
            <a:ext cx="4040100" cy="480000"/>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Impact"/>
              <a:buNone/>
              <a:defRPr sz="1600" b="1" i="0" u="none" strike="noStrike" cap="none">
                <a:solidFill>
                  <a:schemeClr val="dk1"/>
                </a:solidFill>
                <a:latin typeface="Impact"/>
                <a:ea typeface="Impact"/>
                <a:cs typeface="Impact"/>
                <a:sym typeface="Impact"/>
              </a:defRPr>
            </a:lvl6pPr>
            <a:lvl7pPr marL="2743200" marR="0" lvl="6" indent="0" algn="l" rtl="0">
              <a:spcBef>
                <a:spcPts val="320"/>
              </a:spcBef>
              <a:spcAft>
                <a:spcPts val="0"/>
              </a:spcAft>
              <a:buClr>
                <a:schemeClr val="dk1"/>
              </a:buClr>
              <a:buFont typeface="Impact"/>
              <a:buNone/>
              <a:defRPr sz="1600" b="1" i="0" u="none" strike="noStrike" cap="none">
                <a:solidFill>
                  <a:schemeClr val="dk1"/>
                </a:solidFill>
                <a:latin typeface="Impact"/>
                <a:ea typeface="Impact"/>
                <a:cs typeface="Impact"/>
                <a:sym typeface="Impact"/>
              </a:defRPr>
            </a:lvl7pPr>
            <a:lvl8pPr marL="3200400" marR="0" lvl="7" indent="0" algn="l" rtl="0">
              <a:spcBef>
                <a:spcPts val="320"/>
              </a:spcBef>
              <a:spcAft>
                <a:spcPts val="0"/>
              </a:spcAft>
              <a:buClr>
                <a:schemeClr val="dk1"/>
              </a:buClr>
              <a:buFont typeface="Impact"/>
              <a:buNone/>
              <a:defRPr sz="1600" b="1" i="0" u="none" strike="noStrike" cap="none">
                <a:solidFill>
                  <a:schemeClr val="dk1"/>
                </a:solidFill>
                <a:latin typeface="Impact"/>
                <a:ea typeface="Impact"/>
                <a:cs typeface="Impact"/>
                <a:sym typeface="Impact"/>
              </a:defRPr>
            </a:lvl8pPr>
            <a:lvl9pPr marL="3657600" marR="0" lvl="8" indent="0" algn="l" rtl="0">
              <a:spcBef>
                <a:spcPts val="320"/>
              </a:spcBef>
              <a:spcAft>
                <a:spcPts val="0"/>
              </a:spcAft>
              <a:buClr>
                <a:schemeClr val="dk1"/>
              </a:buClr>
              <a:buFont typeface="Impact"/>
              <a:buNone/>
              <a:defRPr sz="1600" b="1" i="0" u="none" strike="noStrike" cap="none">
                <a:solidFill>
                  <a:schemeClr val="dk1"/>
                </a:solidFill>
                <a:latin typeface="Impact"/>
                <a:ea typeface="Impact"/>
                <a:cs typeface="Impact"/>
                <a:sym typeface="Impact"/>
              </a:defRPr>
            </a:lvl9pPr>
          </a:lstStyle>
          <a:p>
            <a:endParaRPr/>
          </a:p>
        </p:txBody>
      </p:sp>
      <p:sp>
        <p:nvSpPr>
          <p:cNvPr id="93" name="Shape 93"/>
          <p:cNvSpPr txBox="1">
            <a:spLocks noGrp="1"/>
          </p:cNvSpPr>
          <p:nvPr>
            <p:ph type="body" idx="2"/>
          </p:nvPr>
        </p:nvSpPr>
        <p:spPr>
          <a:xfrm>
            <a:off x="457200" y="1631156"/>
            <a:ext cx="4040100" cy="29634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Impact"/>
              <a:buChar char="»"/>
              <a:defRPr sz="1600" b="0" i="0" u="none" strike="noStrike" cap="none">
                <a:solidFill>
                  <a:schemeClr val="dk1"/>
                </a:solidFill>
                <a:latin typeface="Impact"/>
                <a:ea typeface="Impact"/>
                <a:cs typeface="Impact"/>
                <a:sym typeface="Impact"/>
              </a:defRPr>
            </a:lvl6pPr>
            <a:lvl7pPr marL="2971800" marR="0" lvl="6" indent="-127000" algn="l" rtl="0">
              <a:spcBef>
                <a:spcPts val="320"/>
              </a:spcBef>
              <a:spcAft>
                <a:spcPts val="0"/>
              </a:spcAft>
              <a:buClr>
                <a:schemeClr val="dk1"/>
              </a:buClr>
              <a:buSzPct val="100000"/>
              <a:buFont typeface="Impact"/>
              <a:buChar char="»"/>
              <a:defRPr sz="1600" b="0" i="0" u="none" strike="noStrike" cap="none">
                <a:solidFill>
                  <a:schemeClr val="dk1"/>
                </a:solidFill>
                <a:latin typeface="Impact"/>
                <a:ea typeface="Impact"/>
                <a:cs typeface="Impact"/>
                <a:sym typeface="Impact"/>
              </a:defRPr>
            </a:lvl7pPr>
            <a:lvl8pPr marL="3429000" marR="0" lvl="7" indent="-127000" algn="l" rtl="0">
              <a:spcBef>
                <a:spcPts val="320"/>
              </a:spcBef>
              <a:spcAft>
                <a:spcPts val="0"/>
              </a:spcAft>
              <a:buClr>
                <a:schemeClr val="dk1"/>
              </a:buClr>
              <a:buSzPct val="100000"/>
              <a:buFont typeface="Impact"/>
              <a:buChar char="»"/>
              <a:defRPr sz="1600" b="0" i="0" u="none" strike="noStrike" cap="none">
                <a:solidFill>
                  <a:schemeClr val="dk1"/>
                </a:solidFill>
                <a:latin typeface="Impact"/>
                <a:ea typeface="Impact"/>
                <a:cs typeface="Impact"/>
                <a:sym typeface="Impact"/>
              </a:defRPr>
            </a:lvl8pPr>
            <a:lvl9pPr marL="3886200" marR="0" lvl="8" indent="-127000" algn="l" rtl="0">
              <a:spcBef>
                <a:spcPts val="320"/>
              </a:spcBef>
              <a:spcAft>
                <a:spcPts val="0"/>
              </a:spcAft>
              <a:buClr>
                <a:schemeClr val="dk1"/>
              </a:buClr>
              <a:buSzPct val="100000"/>
              <a:buFont typeface="Impact"/>
              <a:buChar char="»"/>
              <a:defRPr sz="1600" b="0" i="0" u="none" strike="noStrike" cap="none">
                <a:solidFill>
                  <a:schemeClr val="dk1"/>
                </a:solidFill>
                <a:latin typeface="Impact"/>
                <a:ea typeface="Impact"/>
                <a:cs typeface="Impact"/>
                <a:sym typeface="Impact"/>
              </a:defRPr>
            </a:lvl9pPr>
          </a:lstStyle>
          <a:p>
            <a:endParaRPr/>
          </a:p>
        </p:txBody>
      </p:sp>
      <p:sp>
        <p:nvSpPr>
          <p:cNvPr id="94" name="Shape 94"/>
          <p:cNvSpPr txBox="1">
            <a:spLocks noGrp="1"/>
          </p:cNvSpPr>
          <p:nvPr>
            <p:ph type="body" idx="3"/>
          </p:nvPr>
        </p:nvSpPr>
        <p:spPr>
          <a:xfrm>
            <a:off x="4645025" y="1151334"/>
            <a:ext cx="4041900" cy="480000"/>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Impact"/>
              <a:buNone/>
              <a:defRPr sz="1600" b="1" i="0" u="none" strike="noStrike" cap="none">
                <a:solidFill>
                  <a:schemeClr val="dk1"/>
                </a:solidFill>
                <a:latin typeface="Impact"/>
                <a:ea typeface="Impact"/>
                <a:cs typeface="Impact"/>
                <a:sym typeface="Impact"/>
              </a:defRPr>
            </a:lvl6pPr>
            <a:lvl7pPr marL="2743200" marR="0" lvl="6" indent="0" algn="l" rtl="0">
              <a:spcBef>
                <a:spcPts val="320"/>
              </a:spcBef>
              <a:spcAft>
                <a:spcPts val="0"/>
              </a:spcAft>
              <a:buClr>
                <a:schemeClr val="dk1"/>
              </a:buClr>
              <a:buFont typeface="Impact"/>
              <a:buNone/>
              <a:defRPr sz="1600" b="1" i="0" u="none" strike="noStrike" cap="none">
                <a:solidFill>
                  <a:schemeClr val="dk1"/>
                </a:solidFill>
                <a:latin typeface="Impact"/>
                <a:ea typeface="Impact"/>
                <a:cs typeface="Impact"/>
                <a:sym typeface="Impact"/>
              </a:defRPr>
            </a:lvl7pPr>
            <a:lvl8pPr marL="3200400" marR="0" lvl="7" indent="0" algn="l" rtl="0">
              <a:spcBef>
                <a:spcPts val="320"/>
              </a:spcBef>
              <a:spcAft>
                <a:spcPts val="0"/>
              </a:spcAft>
              <a:buClr>
                <a:schemeClr val="dk1"/>
              </a:buClr>
              <a:buFont typeface="Impact"/>
              <a:buNone/>
              <a:defRPr sz="1600" b="1" i="0" u="none" strike="noStrike" cap="none">
                <a:solidFill>
                  <a:schemeClr val="dk1"/>
                </a:solidFill>
                <a:latin typeface="Impact"/>
                <a:ea typeface="Impact"/>
                <a:cs typeface="Impact"/>
                <a:sym typeface="Impact"/>
              </a:defRPr>
            </a:lvl8pPr>
            <a:lvl9pPr marL="3657600" marR="0" lvl="8" indent="0" algn="l" rtl="0">
              <a:spcBef>
                <a:spcPts val="320"/>
              </a:spcBef>
              <a:spcAft>
                <a:spcPts val="0"/>
              </a:spcAft>
              <a:buClr>
                <a:schemeClr val="dk1"/>
              </a:buClr>
              <a:buFont typeface="Impact"/>
              <a:buNone/>
              <a:defRPr sz="1600" b="1" i="0" u="none" strike="noStrike" cap="none">
                <a:solidFill>
                  <a:schemeClr val="dk1"/>
                </a:solidFill>
                <a:latin typeface="Impact"/>
                <a:ea typeface="Impact"/>
                <a:cs typeface="Impact"/>
                <a:sym typeface="Impact"/>
              </a:defRPr>
            </a:lvl9pPr>
          </a:lstStyle>
          <a:p>
            <a:endParaRPr/>
          </a:p>
        </p:txBody>
      </p:sp>
      <p:sp>
        <p:nvSpPr>
          <p:cNvPr id="95" name="Shape 95"/>
          <p:cNvSpPr txBox="1">
            <a:spLocks noGrp="1"/>
          </p:cNvSpPr>
          <p:nvPr>
            <p:ph type="body" idx="4"/>
          </p:nvPr>
        </p:nvSpPr>
        <p:spPr>
          <a:xfrm>
            <a:off x="4645025" y="1631156"/>
            <a:ext cx="4041900" cy="29634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Impact"/>
              <a:buChar char="»"/>
              <a:defRPr sz="1600" b="0" i="0" u="none" strike="noStrike" cap="none">
                <a:solidFill>
                  <a:schemeClr val="dk1"/>
                </a:solidFill>
                <a:latin typeface="Impact"/>
                <a:ea typeface="Impact"/>
                <a:cs typeface="Impact"/>
                <a:sym typeface="Impact"/>
              </a:defRPr>
            </a:lvl6pPr>
            <a:lvl7pPr marL="2971800" marR="0" lvl="6" indent="-127000" algn="l" rtl="0">
              <a:spcBef>
                <a:spcPts val="320"/>
              </a:spcBef>
              <a:spcAft>
                <a:spcPts val="0"/>
              </a:spcAft>
              <a:buClr>
                <a:schemeClr val="dk1"/>
              </a:buClr>
              <a:buSzPct val="100000"/>
              <a:buFont typeface="Impact"/>
              <a:buChar char="»"/>
              <a:defRPr sz="1600" b="0" i="0" u="none" strike="noStrike" cap="none">
                <a:solidFill>
                  <a:schemeClr val="dk1"/>
                </a:solidFill>
                <a:latin typeface="Impact"/>
                <a:ea typeface="Impact"/>
                <a:cs typeface="Impact"/>
                <a:sym typeface="Impact"/>
              </a:defRPr>
            </a:lvl7pPr>
            <a:lvl8pPr marL="3429000" marR="0" lvl="7" indent="-127000" algn="l" rtl="0">
              <a:spcBef>
                <a:spcPts val="320"/>
              </a:spcBef>
              <a:spcAft>
                <a:spcPts val="0"/>
              </a:spcAft>
              <a:buClr>
                <a:schemeClr val="dk1"/>
              </a:buClr>
              <a:buSzPct val="100000"/>
              <a:buFont typeface="Impact"/>
              <a:buChar char="»"/>
              <a:defRPr sz="1600" b="0" i="0" u="none" strike="noStrike" cap="none">
                <a:solidFill>
                  <a:schemeClr val="dk1"/>
                </a:solidFill>
                <a:latin typeface="Impact"/>
                <a:ea typeface="Impact"/>
                <a:cs typeface="Impact"/>
                <a:sym typeface="Impact"/>
              </a:defRPr>
            </a:lvl8pPr>
            <a:lvl9pPr marL="3886200" marR="0" lvl="8" indent="-127000" algn="l" rtl="0">
              <a:spcBef>
                <a:spcPts val="320"/>
              </a:spcBef>
              <a:spcAft>
                <a:spcPts val="0"/>
              </a:spcAft>
              <a:buClr>
                <a:schemeClr val="dk1"/>
              </a:buClr>
              <a:buSzPct val="100000"/>
              <a:buFont typeface="Impact"/>
              <a:buChar char="»"/>
              <a:defRPr sz="1600" b="0" i="0" u="none" strike="noStrike" cap="none">
                <a:solidFill>
                  <a:schemeClr val="dk1"/>
                </a:solidFill>
                <a:latin typeface="Impact"/>
                <a:ea typeface="Impact"/>
                <a:cs typeface="Impact"/>
                <a:sym typeface="Impact"/>
              </a:defRPr>
            </a:lvl9pPr>
          </a:lstStyle>
          <a:p>
            <a:endParaRPr/>
          </a:p>
        </p:txBody>
      </p:sp>
      <p:sp>
        <p:nvSpPr>
          <p:cNvPr id="96" name="Shape 96"/>
          <p:cNvSpPr txBox="1">
            <a:spLocks noGrp="1"/>
          </p:cNvSpPr>
          <p:nvPr>
            <p:ph type="dt" idx="10"/>
          </p:nvPr>
        </p:nvSpPr>
        <p:spPr>
          <a:xfrm>
            <a:off x="457200" y="4683918"/>
            <a:ext cx="2133600" cy="357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7" name="Shape 97"/>
          <p:cNvSpPr txBox="1">
            <a:spLocks noGrp="1"/>
          </p:cNvSpPr>
          <p:nvPr>
            <p:ph type="ftr" idx="11"/>
          </p:nvPr>
        </p:nvSpPr>
        <p:spPr>
          <a:xfrm>
            <a:off x="3124200" y="4683918"/>
            <a:ext cx="2895600" cy="3570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8" name="Shape 98"/>
          <p:cNvSpPr txBox="1">
            <a:spLocks noGrp="1"/>
          </p:cNvSpPr>
          <p:nvPr>
            <p:ph type="sldNum" idx="12"/>
          </p:nvPr>
        </p:nvSpPr>
        <p:spPr>
          <a:xfrm>
            <a:off x="6553200" y="4683918"/>
            <a:ext cx="2133600" cy="3570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 sz="1400" b="0" i="0" u="none" strike="noStrike" cap="none">
                <a:solidFill>
                  <a:schemeClr val="dk1"/>
                </a:solidFill>
                <a:latin typeface="Arial"/>
                <a:ea typeface="Arial"/>
                <a:cs typeface="Arial"/>
                <a:sym typeface="Arial"/>
              </a:rPr>
              <a:t>‹#›</a:t>
            </a:fld>
            <a:endParaRPr lang="en"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205978"/>
            <a:ext cx="6248400" cy="857400"/>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4400" b="0" i="0" u="none" strike="noStrike" cap="none">
                <a:solidFill>
                  <a:schemeClr val="dk2"/>
                </a:solidFill>
                <a:latin typeface="Metal"/>
                <a:ea typeface="Metal"/>
                <a:cs typeface="Metal"/>
                <a:sym typeface="Metal"/>
              </a:defRPr>
            </a:lvl1pPr>
            <a:lvl2pPr marL="0" marR="0" lvl="1" indent="0" algn="ctr" rtl="0">
              <a:spcBef>
                <a:spcPts val="0"/>
              </a:spcBef>
              <a:spcAft>
                <a:spcPts val="0"/>
              </a:spcAft>
              <a:buNone/>
              <a:defRPr sz="4400" b="0" i="0" u="none" strike="noStrike" cap="none">
                <a:solidFill>
                  <a:schemeClr val="dk2"/>
                </a:solidFill>
                <a:latin typeface="Impact"/>
                <a:ea typeface="Impact"/>
                <a:cs typeface="Impact"/>
                <a:sym typeface="Impact"/>
              </a:defRPr>
            </a:lvl2pPr>
            <a:lvl3pPr marL="0" marR="0" lvl="2" indent="0" algn="ctr" rtl="0">
              <a:spcBef>
                <a:spcPts val="0"/>
              </a:spcBef>
              <a:spcAft>
                <a:spcPts val="0"/>
              </a:spcAft>
              <a:buNone/>
              <a:defRPr sz="4400" b="0" i="0" u="none" strike="noStrike" cap="none">
                <a:solidFill>
                  <a:schemeClr val="dk2"/>
                </a:solidFill>
                <a:latin typeface="Impact"/>
                <a:ea typeface="Impact"/>
                <a:cs typeface="Impact"/>
                <a:sym typeface="Impact"/>
              </a:defRPr>
            </a:lvl3pPr>
            <a:lvl4pPr marL="0" marR="0" lvl="3" indent="0" algn="ctr" rtl="0">
              <a:spcBef>
                <a:spcPts val="0"/>
              </a:spcBef>
              <a:spcAft>
                <a:spcPts val="0"/>
              </a:spcAft>
              <a:buNone/>
              <a:defRPr sz="4400" b="0" i="0" u="none" strike="noStrike" cap="none">
                <a:solidFill>
                  <a:schemeClr val="dk2"/>
                </a:solidFill>
                <a:latin typeface="Impact"/>
                <a:ea typeface="Impact"/>
                <a:cs typeface="Impact"/>
                <a:sym typeface="Impact"/>
              </a:defRPr>
            </a:lvl4pPr>
            <a:lvl5pPr marL="0" marR="0" lvl="4" indent="0" algn="ctr" rtl="0">
              <a:spcBef>
                <a:spcPts val="0"/>
              </a:spcBef>
              <a:spcAft>
                <a:spcPts val="0"/>
              </a:spcAft>
              <a:buNone/>
              <a:defRPr sz="4400" b="0" i="0" u="none" strike="noStrike" cap="none">
                <a:solidFill>
                  <a:schemeClr val="dk2"/>
                </a:solidFill>
                <a:latin typeface="Impact"/>
                <a:ea typeface="Impact"/>
                <a:cs typeface="Impact"/>
                <a:sym typeface="Impact"/>
              </a:defRPr>
            </a:lvl5pPr>
            <a:lvl6pPr marL="457200" marR="0" lvl="5" indent="0" algn="ctr" rtl="0">
              <a:spcBef>
                <a:spcPts val="0"/>
              </a:spcBef>
              <a:spcAft>
                <a:spcPts val="0"/>
              </a:spcAft>
              <a:buNone/>
              <a:defRPr sz="4400" b="0" i="0" u="none" strike="noStrike" cap="none">
                <a:solidFill>
                  <a:schemeClr val="dk2"/>
                </a:solidFill>
                <a:latin typeface="Impact"/>
                <a:ea typeface="Impact"/>
                <a:cs typeface="Impact"/>
                <a:sym typeface="Impact"/>
              </a:defRPr>
            </a:lvl6pPr>
            <a:lvl7pPr marL="914400" marR="0" lvl="6" indent="0" algn="ctr" rtl="0">
              <a:spcBef>
                <a:spcPts val="0"/>
              </a:spcBef>
              <a:spcAft>
                <a:spcPts val="0"/>
              </a:spcAft>
              <a:buNone/>
              <a:defRPr sz="4400" b="0" i="0" u="none" strike="noStrike" cap="none">
                <a:solidFill>
                  <a:schemeClr val="dk2"/>
                </a:solidFill>
                <a:latin typeface="Impact"/>
                <a:ea typeface="Impact"/>
                <a:cs typeface="Impact"/>
                <a:sym typeface="Impact"/>
              </a:defRPr>
            </a:lvl7pPr>
            <a:lvl8pPr marL="1371600" marR="0" lvl="7" indent="0" algn="ctr" rtl="0">
              <a:spcBef>
                <a:spcPts val="0"/>
              </a:spcBef>
              <a:spcAft>
                <a:spcPts val="0"/>
              </a:spcAft>
              <a:buNone/>
              <a:defRPr sz="4400" b="0" i="0" u="none" strike="noStrike" cap="none">
                <a:solidFill>
                  <a:schemeClr val="dk2"/>
                </a:solidFill>
                <a:latin typeface="Impact"/>
                <a:ea typeface="Impact"/>
                <a:cs typeface="Impact"/>
                <a:sym typeface="Impact"/>
              </a:defRPr>
            </a:lvl8pPr>
            <a:lvl9pPr marL="1828800" marR="0" lvl="8" indent="0" algn="ctr" rtl="0">
              <a:spcBef>
                <a:spcPts val="0"/>
              </a:spcBef>
              <a:spcAft>
                <a:spcPts val="0"/>
              </a:spcAft>
              <a:buNone/>
              <a:defRPr sz="4400" b="0" i="0" u="none" strike="noStrike" cap="none">
                <a:solidFill>
                  <a:schemeClr val="dk2"/>
                </a:solidFill>
                <a:latin typeface="Impact"/>
                <a:ea typeface="Impact"/>
                <a:cs typeface="Impact"/>
                <a:sym typeface="Impact"/>
              </a:defRPr>
            </a:lvl9pPr>
          </a:lstStyle>
          <a:p>
            <a:endParaRPr/>
          </a:p>
        </p:txBody>
      </p:sp>
      <p:sp>
        <p:nvSpPr>
          <p:cNvPr id="101" name="Shape 101"/>
          <p:cNvSpPr txBox="1">
            <a:spLocks noGrp="1"/>
          </p:cNvSpPr>
          <p:nvPr>
            <p:ph type="dt" idx="10"/>
          </p:nvPr>
        </p:nvSpPr>
        <p:spPr>
          <a:xfrm>
            <a:off x="457200" y="4683918"/>
            <a:ext cx="2133600" cy="357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2" name="Shape 102"/>
          <p:cNvSpPr txBox="1">
            <a:spLocks noGrp="1"/>
          </p:cNvSpPr>
          <p:nvPr>
            <p:ph type="ftr" idx="11"/>
          </p:nvPr>
        </p:nvSpPr>
        <p:spPr>
          <a:xfrm>
            <a:off x="3124200" y="4683918"/>
            <a:ext cx="2895600" cy="3570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3" name="Shape 103"/>
          <p:cNvSpPr txBox="1">
            <a:spLocks noGrp="1"/>
          </p:cNvSpPr>
          <p:nvPr>
            <p:ph type="sldNum" idx="12"/>
          </p:nvPr>
        </p:nvSpPr>
        <p:spPr>
          <a:xfrm>
            <a:off x="6553200" y="4683918"/>
            <a:ext cx="2133600" cy="3570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 sz="1400" b="0" i="0" u="none" strike="noStrike" cap="none">
                <a:solidFill>
                  <a:schemeClr val="dk1"/>
                </a:solidFill>
                <a:latin typeface="Arial"/>
                <a:ea typeface="Arial"/>
                <a:cs typeface="Arial"/>
                <a:sym typeface="Arial"/>
              </a:rPr>
              <a:t>‹#›</a:t>
            </a:fld>
            <a:endParaRPr lang="en"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04"/>
        <p:cNvGrpSpPr/>
        <p:nvPr/>
      </p:nvGrpSpPr>
      <p:grpSpPr>
        <a:xfrm>
          <a:off x="0" y="0"/>
          <a:ext cx="0" cy="0"/>
          <a:chOff x="0" y="0"/>
          <a:chExt cx="0" cy="0"/>
        </a:xfrm>
      </p:grpSpPr>
      <p:sp>
        <p:nvSpPr>
          <p:cNvPr id="105" name="Shape 105"/>
          <p:cNvSpPr txBox="1">
            <a:spLocks noGrp="1"/>
          </p:cNvSpPr>
          <p:nvPr>
            <p:ph type="dt" idx="10"/>
          </p:nvPr>
        </p:nvSpPr>
        <p:spPr>
          <a:xfrm>
            <a:off x="457200" y="4683918"/>
            <a:ext cx="2133600" cy="357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6" name="Shape 106"/>
          <p:cNvSpPr txBox="1">
            <a:spLocks noGrp="1"/>
          </p:cNvSpPr>
          <p:nvPr>
            <p:ph type="ftr" idx="11"/>
          </p:nvPr>
        </p:nvSpPr>
        <p:spPr>
          <a:xfrm>
            <a:off x="3124200" y="4683918"/>
            <a:ext cx="2895600" cy="3570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7" name="Shape 107"/>
          <p:cNvSpPr txBox="1">
            <a:spLocks noGrp="1"/>
          </p:cNvSpPr>
          <p:nvPr>
            <p:ph type="sldNum" idx="12"/>
          </p:nvPr>
        </p:nvSpPr>
        <p:spPr>
          <a:xfrm>
            <a:off x="6553200" y="4683918"/>
            <a:ext cx="2133600" cy="3570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 sz="1400" b="0" i="0" u="none" strike="noStrike" cap="none">
                <a:solidFill>
                  <a:schemeClr val="dk1"/>
                </a:solidFill>
                <a:latin typeface="Arial"/>
                <a:ea typeface="Arial"/>
                <a:cs typeface="Arial"/>
                <a:sym typeface="Arial"/>
              </a:rPr>
              <a:t>‹#›</a:t>
            </a:fld>
            <a:endParaRPr lang="en"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57200" y="204787"/>
            <a:ext cx="3008400" cy="8715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Metal"/>
                <a:ea typeface="Metal"/>
                <a:cs typeface="Metal"/>
                <a:sym typeface="Metal"/>
              </a:defRPr>
            </a:lvl1pPr>
            <a:lvl2pPr marL="0" marR="0" lvl="1" indent="0" algn="ctr" rtl="0">
              <a:spcBef>
                <a:spcPts val="0"/>
              </a:spcBef>
              <a:spcAft>
                <a:spcPts val="0"/>
              </a:spcAft>
              <a:buNone/>
              <a:defRPr sz="4400" b="0" i="0" u="none" strike="noStrike" cap="none">
                <a:solidFill>
                  <a:schemeClr val="dk2"/>
                </a:solidFill>
                <a:latin typeface="Impact"/>
                <a:ea typeface="Impact"/>
                <a:cs typeface="Impact"/>
                <a:sym typeface="Impact"/>
              </a:defRPr>
            </a:lvl2pPr>
            <a:lvl3pPr marL="0" marR="0" lvl="2" indent="0" algn="ctr" rtl="0">
              <a:spcBef>
                <a:spcPts val="0"/>
              </a:spcBef>
              <a:spcAft>
                <a:spcPts val="0"/>
              </a:spcAft>
              <a:buNone/>
              <a:defRPr sz="4400" b="0" i="0" u="none" strike="noStrike" cap="none">
                <a:solidFill>
                  <a:schemeClr val="dk2"/>
                </a:solidFill>
                <a:latin typeface="Impact"/>
                <a:ea typeface="Impact"/>
                <a:cs typeface="Impact"/>
                <a:sym typeface="Impact"/>
              </a:defRPr>
            </a:lvl3pPr>
            <a:lvl4pPr marL="0" marR="0" lvl="3" indent="0" algn="ctr" rtl="0">
              <a:spcBef>
                <a:spcPts val="0"/>
              </a:spcBef>
              <a:spcAft>
                <a:spcPts val="0"/>
              </a:spcAft>
              <a:buNone/>
              <a:defRPr sz="4400" b="0" i="0" u="none" strike="noStrike" cap="none">
                <a:solidFill>
                  <a:schemeClr val="dk2"/>
                </a:solidFill>
                <a:latin typeface="Impact"/>
                <a:ea typeface="Impact"/>
                <a:cs typeface="Impact"/>
                <a:sym typeface="Impact"/>
              </a:defRPr>
            </a:lvl4pPr>
            <a:lvl5pPr marL="0" marR="0" lvl="4" indent="0" algn="ctr" rtl="0">
              <a:spcBef>
                <a:spcPts val="0"/>
              </a:spcBef>
              <a:spcAft>
                <a:spcPts val="0"/>
              </a:spcAft>
              <a:buNone/>
              <a:defRPr sz="4400" b="0" i="0" u="none" strike="noStrike" cap="none">
                <a:solidFill>
                  <a:schemeClr val="dk2"/>
                </a:solidFill>
                <a:latin typeface="Impact"/>
                <a:ea typeface="Impact"/>
                <a:cs typeface="Impact"/>
                <a:sym typeface="Impact"/>
              </a:defRPr>
            </a:lvl5pPr>
            <a:lvl6pPr marL="457200" marR="0" lvl="5" indent="0" algn="ctr" rtl="0">
              <a:spcBef>
                <a:spcPts val="0"/>
              </a:spcBef>
              <a:spcAft>
                <a:spcPts val="0"/>
              </a:spcAft>
              <a:buNone/>
              <a:defRPr sz="4400" b="0" i="0" u="none" strike="noStrike" cap="none">
                <a:solidFill>
                  <a:schemeClr val="dk2"/>
                </a:solidFill>
                <a:latin typeface="Impact"/>
                <a:ea typeface="Impact"/>
                <a:cs typeface="Impact"/>
                <a:sym typeface="Impact"/>
              </a:defRPr>
            </a:lvl6pPr>
            <a:lvl7pPr marL="914400" marR="0" lvl="6" indent="0" algn="ctr" rtl="0">
              <a:spcBef>
                <a:spcPts val="0"/>
              </a:spcBef>
              <a:spcAft>
                <a:spcPts val="0"/>
              </a:spcAft>
              <a:buNone/>
              <a:defRPr sz="4400" b="0" i="0" u="none" strike="noStrike" cap="none">
                <a:solidFill>
                  <a:schemeClr val="dk2"/>
                </a:solidFill>
                <a:latin typeface="Impact"/>
                <a:ea typeface="Impact"/>
                <a:cs typeface="Impact"/>
                <a:sym typeface="Impact"/>
              </a:defRPr>
            </a:lvl7pPr>
            <a:lvl8pPr marL="1371600" marR="0" lvl="7" indent="0" algn="ctr" rtl="0">
              <a:spcBef>
                <a:spcPts val="0"/>
              </a:spcBef>
              <a:spcAft>
                <a:spcPts val="0"/>
              </a:spcAft>
              <a:buNone/>
              <a:defRPr sz="4400" b="0" i="0" u="none" strike="noStrike" cap="none">
                <a:solidFill>
                  <a:schemeClr val="dk2"/>
                </a:solidFill>
                <a:latin typeface="Impact"/>
                <a:ea typeface="Impact"/>
                <a:cs typeface="Impact"/>
                <a:sym typeface="Impact"/>
              </a:defRPr>
            </a:lvl8pPr>
            <a:lvl9pPr marL="1828800" marR="0" lvl="8" indent="0" algn="ctr" rtl="0">
              <a:spcBef>
                <a:spcPts val="0"/>
              </a:spcBef>
              <a:spcAft>
                <a:spcPts val="0"/>
              </a:spcAft>
              <a:buNone/>
              <a:defRPr sz="4400" b="0" i="0" u="none" strike="noStrike" cap="none">
                <a:solidFill>
                  <a:schemeClr val="dk2"/>
                </a:solidFill>
                <a:latin typeface="Impact"/>
                <a:ea typeface="Impact"/>
                <a:cs typeface="Impact"/>
                <a:sym typeface="Impact"/>
              </a:defRPr>
            </a:lvl9pPr>
          </a:lstStyle>
          <a:p>
            <a:endParaRPr/>
          </a:p>
        </p:txBody>
      </p:sp>
      <p:sp>
        <p:nvSpPr>
          <p:cNvPr id="110" name="Shape 110"/>
          <p:cNvSpPr txBox="1">
            <a:spLocks noGrp="1"/>
          </p:cNvSpPr>
          <p:nvPr>
            <p:ph type="body" idx="1"/>
          </p:nvPr>
        </p:nvSpPr>
        <p:spPr>
          <a:xfrm>
            <a:off x="3575050" y="204787"/>
            <a:ext cx="5111700" cy="438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Impact"/>
              <a:buChar char="»"/>
              <a:defRPr sz="2000" b="0" i="0" u="none" strike="noStrike" cap="none">
                <a:solidFill>
                  <a:schemeClr val="dk1"/>
                </a:solidFill>
                <a:latin typeface="Impact"/>
                <a:ea typeface="Impact"/>
                <a:cs typeface="Impact"/>
                <a:sym typeface="Impact"/>
              </a:defRPr>
            </a:lvl6pPr>
            <a:lvl7pPr marL="2971800" marR="0" lvl="6" indent="-101600" algn="l" rtl="0">
              <a:spcBef>
                <a:spcPts val="400"/>
              </a:spcBef>
              <a:spcAft>
                <a:spcPts val="0"/>
              </a:spcAft>
              <a:buClr>
                <a:schemeClr val="dk1"/>
              </a:buClr>
              <a:buSzPct val="100000"/>
              <a:buFont typeface="Impact"/>
              <a:buChar char="»"/>
              <a:defRPr sz="2000" b="0" i="0" u="none" strike="noStrike" cap="none">
                <a:solidFill>
                  <a:schemeClr val="dk1"/>
                </a:solidFill>
                <a:latin typeface="Impact"/>
                <a:ea typeface="Impact"/>
                <a:cs typeface="Impact"/>
                <a:sym typeface="Impact"/>
              </a:defRPr>
            </a:lvl7pPr>
            <a:lvl8pPr marL="3429000" marR="0" lvl="7" indent="-101600" algn="l" rtl="0">
              <a:spcBef>
                <a:spcPts val="400"/>
              </a:spcBef>
              <a:spcAft>
                <a:spcPts val="0"/>
              </a:spcAft>
              <a:buClr>
                <a:schemeClr val="dk1"/>
              </a:buClr>
              <a:buSzPct val="100000"/>
              <a:buFont typeface="Impact"/>
              <a:buChar char="»"/>
              <a:defRPr sz="2000" b="0" i="0" u="none" strike="noStrike" cap="none">
                <a:solidFill>
                  <a:schemeClr val="dk1"/>
                </a:solidFill>
                <a:latin typeface="Impact"/>
                <a:ea typeface="Impact"/>
                <a:cs typeface="Impact"/>
                <a:sym typeface="Impact"/>
              </a:defRPr>
            </a:lvl8pPr>
            <a:lvl9pPr marL="3886200" marR="0" lvl="8" indent="-101600" algn="l" rtl="0">
              <a:spcBef>
                <a:spcPts val="400"/>
              </a:spcBef>
              <a:spcAft>
                <a:spcPts val="0"/>
              </a:spcAft>
              <a:buClr>
                <a:schemeClr val="dk1"/>
              </a:buClr>
              <a:buSzPct val="100000"/>
              <a:buFont typeface="Impact"/>
              <a:buChar char="»"/>
              <a:defRPr sz="2000" b="0" i="0" u="none" strike="noStrike" cap="none">
                <a:solidFill>
                  <a:schemeClr val="dk1"/>
                </a:solidFill>
                <a:latin typeface="Impact"/>
                <a:ea typeface="Impact"/>
                <a:cs typeface="Impact"/>
                <a:sym typeface="Impact"/>
              </a:defRPr>
            </a:lvl9pPr>
          </a:lstStyle>
          <a:p>
            <a:endParaRPr/>
          </a:p>
        </p:txBody>
      </p:sp>
      <p:sp>
        <p:nvSpPr>
          <p:cNvPr id="111" name="Shape 111"/>
          <p:cNvSpPr txBox="1">
            <a:spLocks noGrp="1"/>
          </p:cNvSpPr>
          <p:nvPr>
            <p:ph type="body" idx="2"/>
          </p:nvPr>
        </p:nvSpPr>
        <p:spPr>
          <a:xfrm>
            <a:off x="457200" y="1076325"/>
            <a:ext cx="3008400" cy="3518400"/>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Impact"/>
              <a:buNone/>
              <a:defRPr sz="900" b="0" i="0" u="none" strike="noStrike" cap="none">
                <a:solidFill>
                  <a:schemeClr val="dk1"/>
                </a:solidFill>
                <a:latin typeface="Impact"/>
                <a:ea typeface="Impact"/>
                <a:cs typeface="Impact"/>
                <a:sym typeface="Impact"/>
              </a:defRPr>
            </a:lvl6pPr>
            <a:lvl7pPr marL="2743200" marR="0" lvl="6" indent="0" algn="l" rtl="0">
              <a:spcBef>
                <a:spcPts val="180"/>
              </a:spcBef>
              <a:spcAft>
                <a:spcPts val="0"/>
              </a:spcAft>
              <a:buClr>
                <a:schemeClr val="dk1"/>
              </a:buClr>
              <a:buFont typeface="Impact"/>
              <a:buNone/>
              <a:defRPr sz="900" b="0" i="0" u="none" strike="noStrike" cap="none">
                <a:solidFill>
                  <a:schemeClr val="dk1"/>
                </a:solidFill>
                <a:latin typeface="Impact"/>
                <a:ea typeface="Impact"/>
                <a:cs typeface="Impact"/>
                <a:sym typeface="Impact"/>
              </a:defRPr>
            </a:lvl7pPr>
            <a:lvl8pPr marL="3200400" marR="0" lvl="7" indent="0" algn="l" rtl="0">
              <a:spcBef>
                <a:spcPts val="180"/>
              </a:spcBef>
              <a:spcAft>
                <a:spcPts val="0"/>
              </a:spcAft>
              <a:buClr>
                <a:schemeClr val="dk1"/>
              </a:buClr>
              <a:buFont typeface="Impact"/>
              <a:buNone/>
              <a:defRPr sz="900" b="0" i="0" u="none" strike="noStrike" cap="none">
                <a:solidFill>
                  <a:schemeClr val="dk1"/>
                </a:solidFill>
                <a:latin typeface="Impact"/>
                <a:ea typeface="Impact"/>
                <a:cs typeface="Impact"/>
                <a:sym typeface="Impact"/>
              </a:defRPr>
            </a:lvl8pPr>
            <a:lvl9pPr marL="3657600" marR="0" lvl="8" indent="0" algn="l" rtl="0">
              <a:spcBef>
                <a:spcPts val="180"/>
              </a:spcBef>
              <a:spcAft>
                <a:spcPts val="0"/>
              </a:spcAft>
              <a:buClr>
                <a:schemeClr val="dk1"/>
              </a:buClr>
              <a:buFont typeface="Impact"/>
              <a:buNone/>
              <a:defRPr sz="900" b="0" i="0" u="none" strike="noStrike" cap="none">
                <a:solidFill>
                  <a:schemeClr val="dk1"/>
                </a:solidFill>
                <a:latin typeface="Impact"/>
                <a:ea typeface="Impact"/>
                <a:cs typeface="Impact"/>
                <a:sym typeface="Impact"/>
              </a:defRPr>
            </a:lvl9pPr>
          </a:lstStyle>
          <a:p>
            <a:endParaRPr/>
          </a:p>
        </p:txBody>
      </p:sp>
      <p:sp>
        <p:nvSpPr>
          <p:cNvPr id="112" name="Shape 112"/>
          <p:cNvSpPr txBox="1">
            <a:spLocks noGrp="1"/>
          </p:cNvSpPr>
          <p:nvPr>
            <p:ph type="dt" idx="10"/>
          </p:nvPr>
        </p:nvSpPr>
        <p:spPr>
          <a:xfrm>
            <a:off x="457200" y="4683918"/>
            <a:ext cx="2133600" cy="357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3" name="Shape 113"/>
          <p:cNvSpPr txBox="1">
            <a:spLocks noGrp="1"/>
          </p:cNvSpPr>
          <p:nvPr>
            <p:ph type="ftr" idx="11"/>
          </p:nvPr>
        </p:nvSpPr>
        <p:spPr>
          <a:xfrm>
            <a:off x="3124200" y="4683918"/>
            <a:ext cx="2895600" cy="3570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4" name="Shape 114"/>
          <p:cNvSpPr txBox="1">
            <a:spLocks noGrp="1"/>
          </p:cNvSpPr>
          <p:nvPr>
            <p:ph type="sldNum" idx="12"/>
          </p:nvPr>
        </p:nvSpPr>
        <p:spPr>
          <a:xfrm>
            <a:off x="6553200" y="4683918"/>
            <a:ext cx="2133600" cy="3570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 sz="1400" b="0" i="0" u="none" strike="noStrike" cap="none">
                <a:solidFill>
                  <a:schemeClr val="dk1"/>
                </a:solidFill>
                <a:latin typeface="Arial"/>
                <a:ea typeface="Arial"/>
                <a:cs typeface="Arial"/>
                <a:sym typeface="Arial"/>
              </a:rPr>
              <a:t>‹#›</a:t>
            </a:fld>
            <a:endParaRPr lang="en"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cxnSp>
        <p:nvCxnSpPr>
          <p:cNvPr id="17" name="Shape 17"/>
          <p:cNvCxnSpPr/>
          <p:nvPr/>
        </p:nvCxnSpPr>
        <p:spPr>
          <a:xfrm>
            <a:off x="492562" y="1260283"/>
            <a:ext cx="424799" cy="0"/>
          </a:xfrm>
          <a:prstGeom prst="straightConnector1">
            <a:avLst/>
          </a:prstGeom>
          <a:noFill/>
          <a:ln w="38100" cap="flat" cmpd="sng">
            <a:solidFill>
              <a:schemeClr val="accent4"/>
            </a:solidFill>
            <a:prstDash val="solid"/>
            <a:round/>
            <a:headEnd type="none" w="med" len="med"/>
            <a:tailEnd type="none" w="med" len="med"/>
          </a:ln>
        </p:spPr>
      </p:cxnSp>
      <p:sp>
        <p:nvSpPr>
          <p:cNvPr id="18" name="Shape 18"/>
          <p:cNvSpPr txBox="1">
            <a:spLocks noGrp="1"/>
          </p:cNvSpPr>
          <p:nvPr>
            <p:ph type="title"/>
          </p:nvPr>
        </p:nvSpPr>
        <p:spPr>
          <a:xfrm>
            <a:off x="387900" y="458025"/>
            <a:ext cx="8368200" cy="6860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Roboto Slab"/>
              <a:buNone/>
              <a:defRPr sz="3000" b="0" i="0" u="none" strike="noStrike" cap="none">
                <a:solidFill>
                  <a:schemeClr val="dk1"/>
                </a:solidFill>
                <a:latin typeface="Roboto Slab"/>
                <a:ea typeface="Roboto Slab"/>
                <a:cs typeface="Roboto Slab"/>
                <a:sym typeface="Roboto Slab"/>
              </a:defRPr>
            </a:lvl1pPr>
            <a:lvl2pPr lvl="1" indent="0">
              <a:spcBef>
                <a:spcPts val="0"/>
              </a:spcBef>
              <a:buClr>
                <a:schemeClr val="dk1"/>
              </a:buClr>
              <a:buFont typeface="Roboto Slab"/>
              <a:buNone/>
              <a:defRPr sz="3000">
                <a:solidFill>
                  <a:schemeClr val="dk1"/>
                </a:solidFill>
                <a:latin typeface="Roboto Slab"/>
                <a:ea typeface="Roboto Slab"/>
                <a:cs typeface="Roboto Slab"/>
                <a:sym typeface="Roboto Slab"/>
              </a:defRPr>
            </a:lvl2pPr>
            <a:lvl3pPr lvl="2" indent="0">
              <a:spcBef>
                <a:spcPts val="0"/>
              </a:spcBef>
              <a:buClr>
                <a:schemeClr val="dk1"/>
              </a:buClr>
              <a:buFont typeface="Roboto Slab"/>
              <a:buNone/>
              <a:defRPr sz="3000">
                <a:solidFill>
                  <a:schemeClr val="dk1"/>
                </a:solidFill>
                <a:latin typeface="Roboto Slab"/>
                <a:ea typeface="Roboto Slab"/>
                <a:cs typeface="Roboto Slab"/>
                <a:sym typeface="Roboto Slab"/>
              </a:defRPr>
            </a:lvl3pPr>
            <a:lvl4pPr lvl="3" indent="0">
              <a:spcBef>
                <a:spcPts val="0"/>
              </a:spcBef>
              <a:buClr>
                <a:schemeClr val="dk1"/>
              </a:buClr>
              <a:buFont typeface="Roboto Slab"/>
              <a:buNone/>
              <a:defRPr sz="3000">
                <a:solidFill>
                  <a:schemeClr val="dk1"/>
                </a:solidFill>
                <a:latin typeface="Roboto Slab"/>
                <a:ea typeface="Roboto Slab"/>
                <a:cs typeface="Roboto Slab"/>
                <a:sym typeface="Roboto Slab"/>
              </a:defRPr>
            </a:lvl4pPr>
            <a:lvl5pPr lvl="4" indent="0">
              <a:spcBef>
                <a:spcPts val="0"/>
              </a:spcBef>
              <a:buClr>
                <a:schemeClr val="dk1"/>
              </a:buClr>
              <a:buFont typeface="Roboto Slab"/>
              <a:buNone/>
              <a:defRPr sz="3000">
                <a:solidFill>
                  <a:schemeClr val="dk1"/>
                </a:solidFill>
                <a:latin typeface="Roboto Slab"/>
                <a:ea typeface="Roboto Slab"/>
                <a:cs typeface="Roboto Slab"/>
                <a:sym typeface="Roboto Slab"/>
              </a:defRPr>
            </a:lvl5pPr>
            <a:lvl6pPr lvl="5" indent="0">
              <a:spcBef>
                <a:spcPts val="0"/>
              </a:spcBef>
              <a:buClr>
                <a:schemeClr val="dk1"/>
              </a:buClr>
              <a:buFont typeface="Roboto Slab"/>
              <a:buNone/>
              <a:defRPr sz="3000">
                <a:solidFill>
                  <a:schemeClr val="dk1"/>
                </a:solidFill>
                <a:latin typeface="Roboto Slab"/>
                <a:ea typeface="Roboto Slab"/>
                <a:cs typeface="Roboto Slab"/>
                <a:sym typeface="Roboto Slab"/>
              </a:defRPr>
            </a:lvl6pPr>
            <a:lvl7pPr lvl="6" indent="0">
              <a:spcBef>
                <a:spcPts val="0"/>
              </a:spcBef>
              <a:buClr>
                <a:schemeClr val="dk1"/>
              </a:buClr>
              <a:buFont typeface="Roboto Slab"/>
              <a:buNone/>
              <a:defRPr sz="3000">
                <a:solidFill>
                  <a:schemeClr val="dk1"/>
                </a:solidFill>
                <a:latin typeface="Roboto Slab"/>
                <a:ea typeface="Roboto Slab"/>
                <a:cs typeface="Roboto Slab"/>
                <a:sym typeface="Roboto Slab"/>
              </a:defRPr>
            </a:lvl7pPr>
            <a:lvl8pPr lvl="7" indent="0">
              <a:spcBef>
                <a:spcPts val="0"/>
              </a:spcBef>
              <a:buClr>
                <a:schemeClr val="dk1"/>
              </a:buClr>
              <a:buFont typeface="Roboto Slab"/>
              <a:buNone/>
              <a:defRPr sz="3000">
                <a:solidFill>
                  <a:schemeClr val="dk1"/>
                </a:solidFill>
                <a:latin typeface="Roboto Slab"/>
                <a:ea typeface="Roboto Slab"/>
                <a:cs typeface="Roboto Slab"/>
                <a:sym typeface="Roboto Slab"/>
              </a:defRPr>
            </a:lvl8pPr>
            <a:lvl9pPr lvl="8" indent="0">
              <a:spcBef>
                <a:spcPts val="0"/>
              </a:spcBef>
              <a:buClr>
                <a:schemeClr val="dk1"/>
              </a:buClr>
              <a:buFont typeface="Roboto Slab"/>
              <a:buNone/>
              <a:defRPr sz="3000">
                <a:solidFill>
                  <a:schemeClr val="dk1"/>
                </a:solidFill>
                <a:latin typeface="Roboto Slab"/>
                <a:ea typeface="Roboto Slab"/>
                <a:cs typeface="Roboto Slab"/>
                <a:sym typeface="Roboto Slab"/>
              </a:defRPr>
            </a:lvl9pPr>
          </a:lstStyle>
          <a:p>
            <a:endParaRPr/>
          </a:p>
        </p:txBody>
      </p:sp>
      <p:sp>
        <p:nvSpPr>
          <p:cNvPr id="19" name="Shape 19"/>
          <p:cNvSpPr txBox="1">
            <a:spLocks noGrp="1"/>
          </p:cNvSpPr>
          <p:nvPr>
            <p:ph type="body" idx="1"/>
          </p:nvPr>
        </p:nvSpPr>
        <p:spPr>
          <a:xfrm>
            <a:off x="387900" y="1489824"/>
            <a:ext cx="8368200" cy="30788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1"/>
              </a:buClr>
              <a:buFont typeface="Roboto"/>
              <a:buNone/>
              <a:defRPr sz="1800" b="0" i="0" u="none" strike="noStrike" cap="none">
                <a:solidFill>
                  <a:schemeClr val="dk1"/>
                </a:solidFill>
                <a:latin typeface="Roboto"/>
                <a:ea typeface="Roboto"/>
                <a:cs typeface="Roboto"/>
                <a:sym typeface="Roboto"/>
              </a:defRPr>
            </a:lvl1pPr>
            <a:lvl2pPr marL="457200" marR="0" lvl="1"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2pPr>
            <a:lvl3pPr marL="914400" marR="0" lvl="2"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3pPr>
            <a:lvl4pPr marL="1371600" marR="0" lvl="3"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4pPr>
            <a:lvl5pPr marL="1828800" marR="0" lvl="4"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5pPr>
            <a:lvl6pPr marL="2286000" marR="0" lvl="5"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6pPr>
            <a:lvl7pPr marL="2743200" marR="0" lvl="6"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7pPr>
            <a:lvl8pPr marL="3200400" marR="0" lvl="7"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8pPr>
            <a:lvl9pPr marL="3657600" marR="0" lvl="8"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9pPr>
          </a:lstStyle>
          <a:p>
            <a:endParaRPr/>
          </a:p>
        </p:txBody>
      </p:sp>
      <p:sp>
        <p:nvSpPr>
          <p:cNvPr id="20" name="Shape 20"/>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1792288" y="3600450"/>
            <a:ext cx="5486400" cy="4251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Metal"/>
                <a:ea typeface="Metal"/>
                <a:cs typeface="Metal"/>
                <a:sym typeface="Metal"/>
              </a:defRPr>
            </a:lvl1pPr>
            <a:lvl2pPr marL="0" marR="0" lvl="1" indent="0" algn="ctr" rtl="0">
              <a:spcBef>
                <a:spcPts val="0"/>
              </a:spcBef>
              <a:spcAft>
                <a:spcPts val="0"/>
              </a:spcAft>
              <a:buNone/>
              <a:defRPr sz="4400" b="0" i="0" u="none" strike="noStrike" cap="none">
                <a:solidFill>
                  <a:schemeClr val="dk2"/>
                </a:solidFill>
                <a:latin typeface="Impact"/>
                <a:ea typeface="Impact"/>
                <a:cs typeface="Impact"/>
                <a:sym typeface="Impact"/>
              </a:defRPr>
            </a:lvl2pPr>
            <a:lvl3pPr marL="0" marR="0" lvl="2" indent="0" algn="ctr" rtl="0">
              <a:spcBef>
                <a:spcPts val="0"/>
              </a:spcBef>
              <a:spcAft>
                <a:spcPts val="0"/>
              </a:spcAft>
              <a:buNone/>
              <a:defRPr sz="4400" b="0" i="0" u="none" strike="noStrike" cap="none">
                <a:solidFill>
                  <a:schemeClr val="dk2"/>
                </a:solidFill>
                <a:latin typeface="Impact"/>
                <a:ea typeface="Impact"/>
                <a:cs typeface="Impact"/>
                <a:sym typeface="Impact"/>
              </a:defRPr>
            </a:lvl3pPr>
            <a:lvl4pPr marL="0" marR="0" lvl="3" indent="0" algn="ctr" rtl="0">
              <a:spcBef>
                <a:spcPts val="0"/>
              </a:spcBef>
              <a:spcAft>
                <a:spcPts val="0"/>
              </a:spcAft>
              <a:buNone/>
              <a:defRPr sz="4400" b="0" i="0" u="none" strike="noStrike" cap="none">
                <a:solidFill>
                  <a:schemeClr val="dk2"/>
                </a:solidFill>
                <a:latin typeface="Impact"/>
                <a:ea typeface="Impact"/>
                <a:cs typeface="Impact"/>
                <a:sym typeface="Impact"/>
              </a:defRPr>
            </a:lvl4pPr>
            <a:lvl5pPr marL="0" marR="0" lvl="4" indent="0" algn="ctr" rtl="0">
              <a:spcBef>
                <a:spcPts val="0"/>
              </a:spcBef>
              <a:spcAft>
                <a:spcPts val="0"/>
              </a:spcAft>
              <a:buNone/>
              <a:defRPr sz="4400" b="0" i="0" u="none" strike="noStrike" cap="none">
                <a:solidFill>
                  <a:schemeClr val="dk2"/>
                </a:solidFill>
                <a:latin typeface="Impact"/>
                <a:ea typeface="Impact"/>
                <a:cs typeface="Impact"/>
                <a:sym typeface="Impact"/>
              </a:defRPr>
            </a:lvl5pPr>
            <a:lvl6pPr marL="457200" marR="0" lvl="5" indent="0" algn="ctr" rtl="0">
              <a:spcBef>
                <a:spcPts val="0"/>
              </a:spcBef>
              <a:spcAft>
                <a:spcPts val="0"/>
              </a:spcAft>
              <a:buNone/>
              <a:defRPr sz="4400" b="0" i="0" u="none" strike="noStrike" cap="none">
                <a:solidFill>
                  <a:schemeClr val="dk2"/>
                </a:solidFill>
                <a:latin typeface="Impact"/>
                <a:ea typeface="Impact"/>
                <a:cs typeface="Impact"/>
                <a:sym typeface="Impact"/>
              </a:defRPr>
            </a:lvl6pPr>
            <a:lvl7pPr marL="914400" marR="0" lvl="6" indent="0" algn="ctr" rtl="0">
              <a:spcBef>
                <a:spcPts val="0"/>
              </a:spcBef>
              <a:spcAft>
                <a:spcPts val="0"/>
              </a:spcAft>
              <a:buNone/>
              <a:defRPr sz="4400" b="0" i="0" u="none" strike="noStrike" cap="none">
                <a:solidFill>
                  <a:schemeClr val="dk2"/>
                </a:solidFill>
                <a:latin typeface="Impact"/>
                <a:ea typeface="Impact"/>
                <a:cs typeface="Impact"/>
                <a:sym typeface="Impact"/>
              </a:defRPr>
            </a:lvl7pPr>
            <a:lvl8pPr marL="1371600" marR="0" lvl="7" indent="0" algn="ctr" rtl="0">
              <a:spcBef>
                <a:spcPts val="0"/>
              </a:spcBef>
              <a:spcAft>
                <a:spcPts val="0"/>
              </a:spcAft>
              <a:buNone/>
              <a:defRPr sz="4400" b="0" i="0" u="none" strike="noStrike" cap="none">
                <a:solidFill>
                  <a:schemeClr val="dk2"/>
                </a:solidFill>
                <a:latin typeface="Impact"/>
                <a:ea typeface="Impact"/>
                <a:cs typeface="Impact"/>
                <a:sym typeface="Impact"/>
              </a:defRPr>
            </a:lvl8pPr>
            <a:lvl9pPr marL="1828800" marR="0" lvl="8" indent="0" algn="ctr" rtl="0">
              <a:spcBef>
                <a:spcPts val="0"/>
              </a:spcBef>
              <a:spcAft>
                <a:spcPts val="0"/>
              </a:spcAft>
              <a:buNone/>
              <a:defRPr sz="4400" b="0" i="0" u="none" strike="noStrike" cap="none">
                <a:solidFill>
                  <a:schemeClr val="dk2"/>
                </a:solidFill>
                <a:latin typeface="Impact"/>
                <a:ea typeface="Impact"/>
                <a:cs typeface="Impact"/>
                <a:sym typeface="Impact"/>
              </a:defRPr>
            </a:lvl9pPr>
          </a:lstStyle>
          <a:p>
            <a:endParaRPr/>
          </a:p>
        </p:txBody>
      </p:sp>
      <p:sp>
        <p:nvSpPr>
          <p:cNvPr id="117" name="Shape 117"/>
          <p:cNvSpPr>
            <a:spLocks noGrp="1"/>
          </p:cNvSpPr>
          <p:nvPr>
            <p:ph type="pic" idx="2"/>
          </p:nvPr>
        </p:nvSpPr>
        <p:spPr>
          <a:xfrm>
            <a:off x="1792288" y="459581"/>
            <a:ext cx="5486400" cy="30861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Font typeface="Impact"/>
              <a:buNone/>
              <a:defRPr sz="2000" b="0" i="0" u="none" strike="noStrike" cap="none">
                <a:solidFill>
                  <a:schemeClr val="dk1"/>
                </a:solidFill>
                <a:latin typeface="Impact"/>
                <a:ea typeface="Impact"/>
                <a:cs typeface="Impact"/>
                <a:sym typeface="Impact"/>
              </a:defRPr>
            </a:lvl6pPr>
            <a:lvl7pPr marL="2743200" marR="0" lvl="6" indent="0" algn="l" rtl="0">
              <a:spcBef>
                <a:spcPts val="400"/>
              </a:spcBef>
              <a:spcAft>
                <a:spcPts val="0"/>
              </a:spcAft>
              <a:buClr>
                <a:schemeClr val="dk1"/>
              </a:buClr>
              <a:buFont typeface="Impact"/>
              <a:buNone/>
              <a:defRPr sz="2000" b="0" i="0" u="none" strike="noStrike" cap="none">
                <a:solidFill>
                  <a:schemeClr val="dk1"/>
                </a:solidFill>
                <a:latin typeface="Impact"/>
                <a:ea typeface="Impact"/>
                <a:cs typeface="Impact"/>
                <a:sym typeface="Impact"/>
              </a:defRPr>
            </a:lvl7pPr>
            <a:lvl8pPr marL="3200400" marR="0" lvl="7" indent="0" algn="l" rtl="0">
              <a:spcBef>
                <a:spcPts val="400"/>
              </a:spcBef>
              <a:spcAft>
                <a:spcPts val="0"/>
              </a:spcAft>
              <a:buClr>
                <a:schemeClr val="dk1"/>
              </a:buClr>
              <a:buFont typeface="Impact"/>
              <a:buNone/>
              <a:defRPr sz="2000" b="0" i="0" u="none" strike="noStrike" cap="none">
                <a:solidFill>
                  <a:schemeClr val="dk1"/>
                </a:solidFill>
                <a:latin typeface="Impact"/>
                <a:ea typeface="Impact"/>
                <a:cs typeface="Impact"/>
                <a:sym typeface="Impact"/>
              </a:defRPr>
            </a:lvl8pPr>
            <a:lvl9pPr marL="3657600" marR="0" lvl="8" indent="0" algn="l" rtl="0">
              <a:spcBef>
                <a:spcPts val="400"/>
              </a:spcBef>
              <a:spcAft>
                <a:spcPts val="0"/>
              </a:spcAft>
              <a:buClr>
                <a:schemeClr val="dk1"/>
              </a:buClr>
              <a:buFont typeface="Impact"/>
              <a:buNone/>
              <a:defRPr sz="2000" b="0" i="0" u="none" strike="noStrike" cap="none">
                <a:solidFill>
                  <a:schemeClr val="dk1"/>
                </a:solidFill>
                <a:latin typeface="Impact"/>
                <a:ea typeface="Impact"/>
                <a:cs typeface="Impact"/>
                <a:sym typeface="Impact"/>
              </a:defRPr>
            </a:lvl9pPr>
          </a:lstStyle>
          <a:p>
            <a:endParaRPr/>
          </a:p>
        </p:txBody>
      </p:sp>
      <p:sp>
        <p:nvSpPr>
          <p:cNvPr id="118" name="Shape 118"/>
          <p:cNvSpPr txBox="1">
            <a:spLocks noGrp="1"/>
          </p:cNvSpPr>
          <p:nvPr>
            <p:ph type="body" idx="1"/>
          </p:nvPr>
        </p:nvSpPr>
        <p:spPr>
          <a:xfrm>
            <a:off x="1792288" y="4025503"/>
            <a:ext cx="5486400" cy="603600"/>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Impact"/>
              <a:buNone/>
              <a:defRPr sz="900" b="0" i="0" u="none" strike="noStrike" cap="none">
                <a:solidFill>
                  <a:schemeClr val="dk1"/>
                </a:solidFill>
                <a:latin typeface="Impact"/>
                <a:ea typeface="Impact"/>
                <a:cs typeface="Impact"/>
                <a:sym typeface="Impact"/>
              </a:defRPr>
            </a:lvl6pPr>
            <a:lvl7pPr marL="2743200" marR="0" lvl="6" indent="0" algn="l" rtl="0">
              <a:spcBef>
                <a:spcPts val="180"/>
              </a:spcBef>
              <a:spcAft>
                <a:spcPts val="0"/>
              </a:spcAft>
              <a:buClr>
                <a:schemeClr val="dk1"/>
              </a:buClr>
              <a:buFont typeface="Impact"/>
              <a:buNone/>
              <a:defRPr sz="900" b="0" i="0" u="none" strike="noStrike" cap="none">
                <a:solidFill>
                  <a:schemeClr val="dk1"/>
                </a:solidFill>
                <a:latin typeface="Impact"/>
                <a:ea typeface="Impact"/>
                <a:cs typeface="Impact"/>
                <a:sym typeface="Impact"/>
              </a:defRPr>
            </a:lvl7pPr>
            <a:lvl8pPr marL="3200400" marR="0" lvl="7" indent="0" algn="l" rtl="0">
              <a:spcBef>
                <a:spcPts val="180"/>
              </a:spcBef>
              <a:spcAft>
                <a:spcPts val="0"/>
              </a:spcAft>
              <a:buClr>
                <a:schemeClr val="dk1"/>
              </a:buClr>
              <a:buFont typeface="Impact"/>
              <a:buNone/>
              <a:defRPr sz="900" b="0" i="0" u="none" strike="noStrike" cap="none">
                <a:solidFill>
                  <a:schemeClr val="dk1"/>
                </a:solidFill>
                <a:latin typeface="Impact"/>
                <a:ea typeface="Impact"/>
                <a:cs typeface="Impact"/>
                <a:sym typeface="Impact"/>
              </a:defRPr>
            </a:lvl8pPr>
            <a:lvl9pPr marL="3657600" marR="0" lvl="8" indent="0" algn="l" rtl="0">
              <a:spcBef>
                <a:spcPts val="180"/>
              </a:spcBef>
              <a:spcAft>
                <a:spcPts val="0"/>
              </a:spcAft>
              <a:buClr>
                <a:schemeClr val="dk1"/>
              </a:buClr>
              <a:buFont typeface="Impact"/>
              <a:buNone/>
              <a:defRPr sz="900" b="0" i="0" u="none" strike="noStrike" cap="none">
                <a:solidFill>
                  <a:schemeClr val="dk1"/>
                </a:solidFill>
                <a:latin typeface="Impact"/>
                <a:ea typeface="Impact"/>
                <a:cs typeface="Impact"/>
                <a:sym typeface="Impact"/>
              </a:defRPr>
            </a:lvl9pPr>
          </a:lstStyle>
          <a:p>
            <a:endParaRPr/>
          </a:p>
        </p:txBody>
      </p:sp>
      <p:sp>
        <p:nvSpPr>
          <p:cNvPr id="119" name="Shape 119"/>
          <p:cNvSpPr txBox="1">
            <a:spLocks noGrp="1"/>
          </p:cNvSpPr>
          <p:nvPr>
            <p:ph type="dt" idx="10"/>
          </p:nvPr>
        </p:nvSpPr>
        <p:spPr>
          <a:xfrm>
            <a:off x="457200" y="4683918"/>
            <a:ext cx="2133600" cy="357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0" name="Shape 120"/>
          <p:cNvSpPr txBox="1">
            <a:spLocks noGrp="1"/>
          </p:cNvSpPr>
          <p:nvPr>
            <p:ph type="ftr" idx="11"/>
          </p:nvPr>
        </p:nvSpPr>
        <p:spPr>
          <a:xfrm>
            <a:off x="3124200" y="4683918"/>
            <a:ext cx="2895600" cy="3570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1" name="Shape 121"/>
          <p:cNvSpPr txBox="1">
            <a:spLocks noGrp="1"/>
          </p:cNvSpPr>
          <p:nvPr>
            <p:ph type="sldNum" idx="12"/>
          </p:nvPr>
        </p:nvSpPr>
        <p:spPr>
          <a:xfrm>
            <a:off x="6553200" y="4683918"/>
            <a:ext cx="2133600" cy="3570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 sz="1400" b="0" i="0" u="none" strike="noStrike" cap="none">
                <a:solidFill>
                  <a:schemeClr val="dk1"/>
                </a:solidFill>
                <a:latin typeface="Arial"/>
                <a:ea typeface="Arial"/>
                <a:cs typeface="Arial"/>
                <a:sym typeface="Arial"/>
              </a:rPr>
              <a:t>‹#›</a:t>
            </a:fld>
            <a:endParaRPr lang="en"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205978"/>
            <a:ext cx="6248400" cy="857400"/>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4400" b="0" i="0" u="none" strike="noStrike" cap="none">
                <a:solidFill>
                  <a:schemeClr val="dk2"/>
                </a:solidFill>
                <a:latin typeface="Metal"/>
                <a:ea typeface="Metal"/>
                <a:cs typeface="Metal"/>
                <a:sym typeface="Metal"/>
              </a:defRPr>
            </a:lvl1pPr>
            <a:lvl2pPr marL="0" marR="0" lvl="1" indent="0" algn="ctr" rtl="0">
              <a:spcBef>
                <a:spcPts val="0"/>
              </a:spcBef>
              <a:spcAft>
                <a:spcPts val="0"/>
              </a:spcAft>
              <a:buNone/>
              <a:defRPr sz="4400" b="0" i="0" u="none" strike="noStrike" cap="none">
                <a:solidFill>
                  <a:schemeClr val="dk2"/>
                </a:solidFill>
                <a:latin typeface="Impact"/>
                <a:ea typeface="Impact"/>
                <a:cs typeface="Impact"/>
                <a:sym typeface="Impact"/>
              </a:defRPr>
            </a:lvl2pPr>
            <a:lvl3pPr marL="0" marR="0" lvl="2" indent="0" algn="ctr" rtl="0">
              <a:spcBef>
                <a:spcPts val="0"/>
              </a:spcBef>
              <a:spcAft>
                <a:spcPts val="0"/>
              </a:spcAft>
              <a:buNone/>
              <a:defRPr sz="4400" b="0" i="0" u="none" strike="noStrike" cap="none">
                <a:solidFill>
                  <a:schemeClr val="dk2"/>
                </a:solidFill>
                <a:latin typeface="Impact"/>
                <a:ea typeface="Impact"/>
                <a:cs typeface="Impact"/>
                <a:sym typeface="Impact"/>
              </a:defRPr>
            </a:lvl3pPr>
            <a:lvl4pPr marL="0" marR="0" lvl="3" indent="0" algn="ctr" rtl="0">
              <a:spcBef>
                <a:spcPts val="0"/>
              </a:spcBef>
              <a:spcAft>
                <a:spcPts val="0"/>
              </a:spcAft>
              <a:buNone/>
              <a:defRPr sz="4400" b="0" i="0" u="none" strike="noStrike" cap="none">
                <a:solidFill>
                  <a:schemeClr val="dk2"/>
                </a:solidFill>
                <a:latin typeface="Impact"/>
                <a:ea typeface="Impact"/>
                <a:cs typeface="Impact"/>
                <a:sym typeface="Impact"/>
              </a:defRPr>
            </a:lvl4pPr>
            <a:lvl5pPr marL="0" marR="0" lvl="4" indent="0" algn="ctr" rtl="0">
              <a:spcBef>
                <a:spcPts val="0"/>
              </a:spcBef>
              <a:spcAft>
                <a:spcPts val="0"/>
              </a:spcAft>
              <a:buNone/>
              <a:defRPr sz="4400" b="0" i="0" u="none" strike="noStrike" cap="none">
                <a:solidFill>
                  <a:schemeClr val="dk2"/>
                </a:solidFill>
                <a:latin typeface="Impact"/>
                <a:ea typeface="Impact"/>
                <a:cs typeface="Impact"/>
                <a:sym typeface="Impact"/>
              </a:defRPr>
            </a:lvl5pPr>
            <a:lvl6pPr marL="457200" marR="0" lvl="5" indent="0" algn="ctr" rtl="0">
              <a:spcBef>
                <a:spcPts val="0"/>
              </a:spcBef>
              <a:spcAft>
                <a:spcPts val="0"/>
              </a:spcAft>
              <a:buNone/>
              <a:defRPr sz="4400" b="0" i="0" u="none" strike="noStrike" cap="none">
                <a:solidFill>
                  <a:schemeClr val="dk2"/>
                </a:solidFill>
                <a:latin typeface="Impact"/>
                <a:ea typeface="Impact"/>
                <a:cs typeface="Impact"/>
                <a:sym typeface="Impact"/>
              </a:defRPr>
            </a:lvl6pPr>
            <a:lvl7pPr marL="914400" marR="0" lvl="6" indent="0" algn="ctr" rtl="0">
              <a:spcBef>
                <a:spcPts val="0"/>
              </a:spcBef>
              <a:spcAft>
                <a:spcPts val="0"/>
              </a:spcAft>
              <a:buNone/>
              <a:defRPr sz="4400" b="0" i="0" u="none" strike="noStrike" cap="none">
                <a:solidFill>
                  <a:schemeClr val="dk2"/>
                </a:solidFill>
                <a:latin typeface="Impact"/>
                <a:ea typeface="Impact"/>
                <a:cs typeface="Impact"/>
                <a:sym typeface="Impact"/>
              </a:defRPr>
            </a:lvl7pPr>
            <a:lvl8pPr marL="1371600" marR="0" lvl="7" indent="0" algn="ctr" rtl="0">
              <a:spcBef>
                <a:spcPts val="0"/>
              </a:spcBef>
              <a:spcAft>
                <a:spcPts val="0"/>
              </a:spcAft>
              <a:buNone/>
              <a:defRPr sz="4400" b="0" i="0" u="none" strike="noStrike" cap="none">
                <a:solidFill>
                  <a:schemeClr val="dk2"/>
                </a:solidFill>
                <a:latin typeface="Impact"/>
                <a:ea typeface="Impact"/>
                <a:cs typeface="Impact"/>
                <a:sym typeface="Impact"/>
              </a:defRPr>
            </a:lvl8pPr>
            <a:lvl9pPr marL="1828800" marR="0" lvl="8" indent="0" algn="ctr" rtl="0">
              <a:spcBef>
                <a:spcPts val="0"/>
              </a:spcBef>
              <a:spcAft>
                <a:spcPts val="0"/>
              </a:spcAft>
              <a:buNone/>
              <a:defRPr sz="4400" b="0" i="0" u="none" strike="noStrike" cap="none">
                <a:solidFill>
                  <a:schemeClr val="dk2"/>
                </a:solidFill>
                <a:latin typeface="Impact"/>
                <a:ea typeface="Impact"/>
                <a:cs typeface="Impact"/>
                <a:sym typeface="Impact"/>
              </a:defRPr>
            </a:lvl9pPr>
          </a:lstStyle>
          <a:p>
            <a:endParaRPr/>
          </a:p>
        </p:txBody>
      </p:sp>
      <p:sp>
        <p:nvSpPr>
          <p:cNvPr id="124" name="Shape 124"/>
          <p:cNvSpPr txBox="1">
            <a:spLocks noGrp="1"/>
          </p:cNvSpPr>
          <p:nvPr>
            <p:ph type="body" idx="1"/>
          </p:nvPr>
        </p:nvSpPr>
        <p:spPr>
          <a:xfrm rot="5400000">
            <a:off x="2874750" y="-1217400"/>
            <a:ext cx="3394500"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Impact"/>
              <a:buChar char="»"/>
              <a:defRPr sz="2000" b="0" i="0" u="none" strike="noStrike" cap="none">
                <a:solidFill>
                  <a:schemeClr val="dk1"/>
                </a:solidFill>
                <a:latin typeface="Impact"/>
                <a:ea typeface="Impact"/>
                <a:cs typeface="Impact"/>
                <a:sym typeface="Impact"/>
              </a:defRPr>
            </a:lvl6pPr>
            <a:lvl7pPr marL="2971800" marR="0" lvl="6" indent="-101600" algn="l" rtl="0">
              <a:spcBef>
                <a:spcPts val="400"/>
              </a:spcBef>
              <a:spcAft>
                <a:spcPts val="0"/>
              </a:spcAft>
              <a:buClr>
                <a:schemeClr val="dk1"/>
              </a:buClr>
              <a:buSzPct val="100000"/>
              <a:buFont typeface="Impact"/>
              <a:buChar char="»"/>
              <a:defRPr sz="2000" b="0" i="0" u="none" strike="noStrike" cap="none">
                <a:solidFill>
                  <a:schemeClr val="dk1"/>
                </a:solidFill>
                <a:latin typeface="Impact"/>
                <a:ea typeface="Impact"/>
                <a:cs typeface="Impact"/>
                <a:sym typeface="Impact"/>
              </a:defRPr>
            </a:lvl7pPr>
            <a:lvl8pPr marL="3429000" marR="0" lvl="7" indent="-101600" algn="l" rtl="0">
              <a:spcBef>
                <a:spcPts val="400"/>
              </a:spcBef>
              <a:spcAft>
                <a:spcPts val="0"/>
              </a:spcAft>
              <a:buClr>
                <a:schemeClr val="dk1"/>
              </a:buClr>
              <a:buSzPct val="100000"/>
              <a:buFont typeface="Impact"/>
              <a:buChar char="»"/>
              <a:defRPr sz="2000" b="0" i="0" u="none" strike="noStrike" cap="none">
                <a:solidFill>
                  <a:schemeClr val="dk1"/>
                </a:solidFill>
                <a:latin typeface="Impact"/>
                <a:ea typeface="Impact"/>
                <a:cs typeface="Impact"/>
                <a:sym typeface="Impact"/>
              </a:defRPr>
            </a:lvl8pPr>
            <a:lvl9pPr marL="3886200" marR="0" lvl="8" indent="-101600" algn="l" rtl="0">
              <a:spcBef>
                <a:spcPts val="400"/>
              </a:spcBef>
              <a:spcAft>
                <a:spcPts val="0"/>
              </a:spcAft>
              <a:buClr>
                <a:schemeClr val="dk1"/>
              </a:buClr>
              <a:buSzPct val="100000"/>
              <a:buFont typeface="Impact"/>
              <a:buChar char="»"/>
              <a:defRPr sz="2000" b="0" i="0" u="none" strike="noStrike" cap="none">
                <a:solidFill>
                  <a:schemeClr val="dk1"/>
                </a:solidFill>
                <a:latin typeface="Impact"/>
                <a:ea typeface="Impact"/>
                <a:cs typeface="Impact"/>
                <a:sym typeface="Impact"/>
              </a:defRPr>
            </a:lvl9pPr>
          </a:lstStyle>
          <a:p>
            <a:endParaRPr/>
          </a:p>
        </p:txBody>
      </p:sp>
      <p:sp>
        <p:nvSpPr>
          <p:cNvPr id="125" name="Shape 125"/>
          <p:cNvSpPr txBox="1">
            <a:spLocks noGrp="1"/>
          </p:cNvSpPr>
          <p:nvPr>
            <p:ph type="dt" idx="10"/>
          </p:nvPr>
        </p:nvSpPr>
        <p:spPr>
          <a:xfrm>
            <a:off x="457200" y="4683918"/>
            <a:ext cx="2133600" cy="357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6" name="Shape 126"/>
          <p:cNvSpPr txBox="1">
            <a:spLocks noGrp="1"/>
          </p:cNvSpPr>
          <p:nvPr>
            <p:ph type="ftr" idx="11"/>
          </p:nvPr>
        </p:nvSpPr>
        <p:spPr>
          <a:xfrm>
            <a:off x="3124200" y="4683918"/>
            <a:ext cx="2895600" cy="3570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7" name="Shape 127"/>
          <p:cNvSpPr txBox="1">
            <a:spLocks noGrp="1"/>
          </p:cNvSpPr>
          <p:nvPr>
            <p:ph type="sldNum" idx="12"/>
          </p:nvPr>
        </p:nvSpPr>
        <p:spPr>
          <a:xfrm>
            <a:off x="6553200" y="4683918"/>
            <a:ext cx="2133600" cy="3570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 sz="1400" b="0" i="0" u="none" strike="noStrike" cap="none">
                <a:solidFill>
                  <a:schemeClr val="dk1"/>
                </a:solidFill>
                <a:latin typeface="Arial"/>
                <a:ea typeface="Arial"/>
                <a:cs typeface="Arial"/>
                <a:sym typeface="Arial"/>
              </a:rPr>
              <a:t>‹#›</a:t>
            </a:fld>
            <a:endParaRPr lang="en"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rot="5400000">
            <a:off x="5463750" y="1371628"/>
            <a:ext cx="4388700" cy="2057400"/>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4400" b="0" i="0" u="none" strike="noStrike" cap="none">
                <a:solidFill>
                  <a:schemeClr val="dk2"/>
                </a:solidFill>
                <a:latin typeface="Metal"/>
                <a:ea typeface="Metal"/>
                <a:cs typeface="Metal"/>
                <a:sym typeface="Metal"/>
              </a:defRPr>
            </a:lvl1pPr>
            <a:lvl2pPr marL="0" marR="0" lvl="1" indent="0" algn="ctr" rtl="0">
              <a:spcBef>
                <a:spcPts val="0"/>
              </a:spcBef>
              <a:spcAft>
                <a:spcPts val="0"/>
              </a:spcAft>
              <a:buNone/>
              <a:defRPr sz="4400" b="0" i="0" u="none" strike="noStrike" cap="none">
                <a:solidFill>
                  <a:schemeClr val="dk2"/>
                </a:solidFill>
                <a:latin typeface="Impact"/>
                <a:ea typeface="Impact"/>
                <a:cs typeface="Impact"/>
                <a:sym typeface="Impact"/>
              </a:defRPr>
            </a:lvl2pPr>
            <a:lvl3pPr marL="0" marR="0" lvl="2" indent="0" algn="ctr" rtl="0">
              <a:spcBef>
                <a:spcPts val="0"/>
              </a:spcBef>
              <a:spcAft>
                <a:spcPts val="0"/>
              </a:spcAft>
              <a:buNone/>
              <a:defRPr sz="4400" b="0" i="0" u="none" strike="noStrike" cap="none">
                <a:solidFill>
                  <a:schemeClr val="dk2"/>
                </a:solidFill>
                <a:latin typeface="Impact"/>
                <a:ea typeface="Impact"/>
                <a:cs typeface="Impact"/>
                <a:sym typeface="Impact"/>
              </a:defRPr>
            </a:lvl3pPr>
            <a:lvl4pPr marL="0" marR="0" lvl="3" indent="0" algn="ctr" rtl="0">
              <a:spcBef>
                <a:spcPts val="0"/>
              </a:spcBef>
              <a:spcAft>
                <a:spcPts val="0"/>
              </a:spcAft>
              <a:buNone/>
              <a:defRPr sz="4400" b="0" i="0" u="none" strike="noStrike" cap="none">
                <a:solidFill>
                  <a:schemeClr val="dk2"/>
                </a:solidFill>
                <a:latin typeface="Impact"/>
                <a:ea typeface="Impact"/>
                <a:cs typeface="Impact"/>
                <a:sym typeface="Impact"/>
              </a:defRPr>
            </a:lvl4pPr>
            <a:lvl5pPr marL="0" marR="0" lvl="4" indent="0" algn="ctr" rtl="0">
              <a:spcBef>
                <a:spcPts val="0"/>
              </a:spcBef>
              <a:spcAft>
                <a:spcPts val="0"/>
              </a:spcAft>
              <a:buNone/>
              <a:defRPr sz="4400" b="0" i="0" u="none" strike="noStrike" cap="none">
                <a:solidFill>
                  <a:schemeClr val="dk2"/>
                </a:solidFill>
                <a:latin typeface="Impact"/>
                <a:ea typeface="Impact"/>
                <a:cs typeface="Impact"/>
                <a:sym typeface="Impact"/>
              </a:defRPr>
            </a:lvl5pPr>
            <a:lvl6pPr marL="457200" marR="0" lvl="5" indent="0" algn="ctr" rtl="0">
              <a:spcBef>
                <a:spcPts val="0"/>
              </a:spcBef>
              <a:spcAft>
                <a:spcPts val="0"/>
              </a:spcAft>
              <a:buNone/>
              <a:defRPr sz="4400" b="0" i="0" u="none" strike="noStrike" cap="none">
                <a:solidFill>
                  <a:schemeClr val="dk2"/>
                </a:solidFill>
                <a:latin typeface="Impact"/>
                <a:ea typeface="Impact"/>
                <a:cs typeface="Impact"/>
                <a:sym typeface="Impact"/>
              </a:defRPr>
            </a:lvl6pPr>
            <a:lvl7pPr marL="914400" marR="0" lvl="6" indent="0" algn="ctr" rtl="0">
              <a:spcBef>
                <a:spcPts val="0"/>
              </a:spcBef>
              <a:spcAft>
                <a:spcPts val="0"/>
              </a:spcAft>
              <a:buNone/>
              <a:defRPr sz="4400" b="0" i="0" u="none" strike="noStrike" cap="none">
                <a:solidFill>
                  <a:schemeClr val="dk2"/>
                </a:solidFill>
                <a:latin typeface="Impact"/>
                <a:ea typeface="Impact"/>
                <a:cs typeface="Impact"/>
                <a:sym typeface="Impact"/>
              </a:defRPr>
            </a:lvl7pPr>
            <a:lvl8pPr marL="1371600" marR="0" lvl="7" indent="0" algn="ctr" rtl="0">
              <a:spcBef>
                <a:spcPts val="0"/>
              </a:spcBef>
              <a:spcAft>
                <a:spcPts val="0"/>
              </a:spcAft>
              <a:buNone/>
              <a:defRPr sz="4400" b="0" i="0" u="none" strike="noStrike" cap="none">
                <a:solidFill>
                  <a:schemeClr val="dk2"/>
                </a:solidFill>
                <a:latin typeface="Impact"/>
                <a:ea typeface="Impact"/>
                <a:cs typeface="Impact"/>
                <a:sym typeface="Impact"/>
              </a:defRPr>
            </a:lvl8pPr>
            <a:lvl9pPr marL="1828800" marR="0" lvl="8" indent="0" algn="ctr" rtl="0">
              <a:spcBef>
                <a:spcPts val="0"/>
              </a:spcBef>
              <a:spcAft>
                <a:spcPts val="0"/>
              </a:spcAft>
              <a:buNone/>
              <a:defRPr sz="4400" b="0" i="0" u="none" strike="noStrike" cap="none">
                <a:solidFill>
                  <a:schemeClr val="dk2"/>
                </a:solidFill>
                <a:latin typeface="Impact"/>
                <a:ea typeface="Impact"/>
                <a:cs typeface="Impact"/>
                <a:sym typeface="Impact"/>
              </a:defRPr>
            </a:lvl9pPr>
          </a:lstStyle>
          <a:p>
            <a:endParaRPr/>
          </a:p>
        </p:txBody>
      </p:sp>
      <p:sp>
        <p:nvSpPr>
          <p:cNvPr id="130" name="Shape 130"/>
          <p:cNvSpPr txBox="1">
            <a:spLocks noGrp="1"/>
          </p:cNvSpPr>
          <p:nvPr>
            <p:ph type="body" idx="1"/>
          </p:nvPr>
        </p:nvSpPr>
        <p:spPr>
          <a:xfrm rot="5400000">
            <a:off x="1272750" y="-609571"/>
            <a:ext cx="4388700" cy="60198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Impact"/>
              <a:buChar char="»"/>
              <a:defRPr sz="2000" b="0" i="0" u="none" strike="noStrike" cap="none">
                <a:solidFill>
                  <a:schemeClr val="dk1"/>
                </a:solidFill>
                <a:latin typeface="Impact"/>
                <a:ea typeface="Impact"/>
                <a:cs typeface="Impact"/>
                <a:sym typeface="Impact"/>
              </a:defRPr>
            </a:lvl6pPr>
            <a:lvl7pPr marL="2971800" marR="0" lvl="6" indent="-101600" algn="l" rtl="0">
              <a:spcBef>
                <a:spcPts val="400"/>
              </a:spcBef>
              <a:spcAft>
                <a:spcPts val="0"/>
              </a:spcAft>
              <a:buClr>
                <a:schemeClr val="dk1"/>
              </a:buClr>
              <a:buSzPct val="100000"/>
              <a:buFont typeface="Impact"/>
              <a:buChar char="»"/>
              <a:defRPr sz="2000" b="0" i="0" u="none" strike="noStrike" cap="none">
                <a:solidFill>
                  <a:schemeClr val="dk1"/>
                </a:solidFill>
                <a:latin typeface="Impact"/>
                <a:ea typeface="Impact"/>
                <a:cs typeface="Impact"/>
                <a:sym typeface="Impact"/>
              </a:defRPr>
            </a:lvl7pPr>
            <a:lvl8pPr marL="3429000" marR="0" lvl="7" indent="-101600" algn="l" rtl="0">
              <a:spcBef>
                <a:spcPts val="400"/>
              </a:spcBef>
              <a:spcAft>
                <a:spcPts val="0"/>
              </a:spcAft>
              <a:buClr>
                <a:schemeClr val="dk1"/>
              </a:buClr>
              <a:buSzPct val="100000"/>
              <a:buFont typeface="Impact"/>
              <a:buChar char="»"/>
              <a:defRPr sz="2000" b="0" i="0" u="none" strike="noStrike" cap="none">
                <a:solidFill>
                  <a:schemeClr val="dk1"/>
                </a:solidFill>
                <a:latin typeface="Impact"/>
                <a:ea typeface="Impact"/>
                <a:cs typeface="Impact"/>
                <a:sym typeface="Impact"/>
              </a:defRPr>
            </a:lvl8pPr>
            <a:lvl9pPr marL="3886200" marR="0" lvl="8" indent="-101600" algn="l" rtl="0">
              <a:spcBef>
                <a:spcPts val="400"/>
              </a:spcBef>
              <a:spcAft>
                <a:spcPts val="0"/>
              </a:spcAft>
              <a:buClr>
                <a:schemeClr val="dk1"/>
              </a:buClr>
              <a:buSzPct val="100000"/>
              <a:buFont typeface="Impact"/>
              <a:buChar char="»"/>
              <a:defRPr sz="2000" b="0" i="0" u="none" strike="noStrike" cap="none">
                <a:solidFill>
                  <a:schemeClr val="dk1"/>
                </a:solidFill>
                <a:latin typeface="Impact"/>
                <a:ea typeface="Impact"/>
                <a:cs typeface="Impact"/>
                <a:sym typeface="Impact"/>
              </a:defRPr>
            </a:lvl9pPr>
          </a:lstStyle>
          <a:p>
            <a:endParaRPr/>
          </a:p>
        </p:txBody>
      </p:sp>
      <p:sp>
        <p:nvSpPr>
          <p:cNvPr id="131" name="Shape 131"/>
          <p:cNvSpPr txBox="1">
            <a:spLocks noGrp="1"/>
          </p:cNvSpPr>
          <p:nvPr>
            <p:ph type="dt" idx="10"/>
          </p:nvPr>
        </p:nvSpPr>
        <p:spPr>
          <a:xfrm>
            <a:off x="457200" y="4683918"/>
            <a:ext cx="2133600" cy="357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2" name="Shape 132"/>
          <p:cNvSpPr txBox="1">
            <a:spLocks noGrp="1"/>
          </p:cNvSpPr>
          <p:nvPr>
            <p:ph type="ftr" idx="11"/>
          </p:nvPr>
        </p:nvSpPr>
        <p:spPr>
          <a:xfrm>
            <a:off x="3124200" y="4683918"/>
            <a:ext cx="2895600" cy="3570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3" name="Shape 133"/>
          <p:cNvSpPr txBox="1">
            <a:spLocks noGrp="1"/>
          </p:cNvSpPr>
          <p:nvPr>
            <p:ph type="sldNum" idx="12"/>
          </p:nvPr>
        </p:nvSpPr>
        <p:spPr>
          <a:xfrm>
            <a:off x="6553200" y="4683918"/>
            <a:ext cx="2133600" cy="3570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 sz="1400" b="0" i="0" u="none" strike="noStrike" cap="none">
                <a:solidFill>
                  <a:schemeClr val="dk1"/>
                </a:solidFill>
                <a:latin typeface="Arial"/>
                <a:ea typeface="Arial"/>
                <a:cs typeface="Arial"/>
                <a:sym typeface="Arial"/>
              </a:rPr>
              <a:t>‹#›</a:t>
            </a:fld>
            <a:endParaRPr lang="en"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
        <p:cNvGrpSpPr/>
        <p:nvPr/>
      </p:nvGrpSpPr>
      <p:grpSpPr>
        <a:xfrm>
          <a:off x="0" y="0"/>
          <a:ext cx="0" cy="0"/>
          <a:chOff x="0" y="0"/>
          <a:chExt cx="0" cy="0"/>
        </a:xfrm>
      </p:grpSpPr>
      <p:cxnSp>
        <p:nvCxnSpPr>
          <p:cNvPr id="22" name="Shape 22"/>
          <p:cNvCxnSpPr/>
          <p:nvPr/>
        </p:nvCxnSpPr>
        <p:spPr>
          <a:xfrm>
            <a:off x="4359601" y="2817463"/>
            <a:ext cx="424799" cy="0"/>
          </a:xfrm>
          <a:prstGeom prst="straightConnector1">
            <a:avLst/>
          </a:prstGeom>
          <a:noFill/>
          <a:ln w="38100" cap="flat" cmpd="sng">
            <a:solidFill>
              <a:schemeClr val="accent4"/>
            </a:solidFill>
            <a:prstDash val="solid"/>
            <a:round/>
            <a:headEnd type="none" w="med" len="med"/>
            <a:tailEnd type="none" w="med" len="med"/>
          </a:ln>
        </p:spPr>
      </p:cxnSp>
      <p:sp>
        <p:nvSpPr>
          <p:cNvPr id="23" name="Shape 23"/>
          <p:cNvSpPr txBox="1">
            <a:spLocks noGrp="1"/>
          </p:cNvSpPr>
          <p:nvPr>
            <p:ph type="title"/>
          </p:nvPr>
        </p:nvSpPr>
        <p:spPr>
          <a:xfrm>
            <a:off x="480750" y="1764950"/>
            <a:ext cx="8222100" cy="9075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Roboto Slab"/>
              <a:buNone/>
              <a:defRPr sz="4800" b="0" i="0" u="none" strike="noStrike" cap="none">
                <a:solidFill>
                  <a:schemeClr val="dk1"/>
                </a:solidFill>
                <a:latin typeface="Roboto Slab"/>
                <a:ea typeface="Roboto Slab"/>
                <a:cs typeface="Roboto Slab"/>
                <a:sym typeface="Roboto Slab"/>
              </a:defRPr>
            </a:lvl1pPr>
            <a:lvl2pPr lvl="1" indent="0" algn="ctr">
              <a:spcBef>
                <a:spcPts val="0"/>
              </a:spcBef>
              <a:buClr>
                <a:schemeClr val="dk1"/>
              </a:buClr>
              <a:buFont typeface="Roboto Slab"/>
              <a:buNone/>
              <a:defRPr sz="4800">
                <a:solidFill>
                  <a:schemeClr val="dk1"/>
                </a:solidFill>
                <a:latin typeface="Roboto Slab"/>
                <a:ea typeface="Roboto Slab"/>
                <a:cs typeface="Roboto Slab"/>
                <a:sym typeface="Roboto Slab"/>
              </a:defRPr>
            </a:lvl2pPr>
            <a:lvl3pPr lvl="2" indent="0" algn="ctr">
              <a:spcBef>
                <a:spcPts val="0"/>
              </a:spcBef>
              <a:buClr>
                <a:schemeClr val="dk1"/>
              </a:buClr>
              <a:buFont typeface="Roboto Slab"/>
              <a:buNone/>
              <a:defRPr sz="4800">
                <a:solidFill>
                  <a:schemeClr val="dk1"/>
                </a:solidFill>
                <a:latin typeface="Roboto Slab"/>
                <a:ea typeface="Roboto Slab"/>
                <a:cs typeface="Roboto Slab"/>
                <a:sym typeface="Roboto Slab"/>
              </a:defRPr>
            </a:lvl3pPr>
            <a:lvl4pPr lvl="3" indent="0" algn="ctr">
              <a:spcBef>
                <a:spcPts val="0"/>
              </a:spcBef>
              <a:buClr>
                <a:schemeClr val="dk1"/>
              </a:buClr>
              <a:buFont typeface="Roboto Slab"/>
              <a:buNone/>
              <a:defRPr sz="4800">
                <a:solidFill>
                  <a:schemeClr val="dk1"/>
                </a:solidFill>
                <a:latin typeface="Roboto Slab"/>
                <a:ea typeface="Roboto Slab"/>
                <a:cs typeface="Roboto Slab"/>
                <a:sym typeface="Roboto Slab"/>
              </a:defRPr>
            </a:lvl4pPr>
            <a:lvl5pPr lvl="4" indent="0" algn="ctr">
              <a:spcBef>
                <a:spcPts val="0"/>
              </a:spcBef>
              <a:buClr>
                <a:schemeClr val="dk1"/>
              </a:buClr>
              <a:buFont typeface="Roboto Slab"/>
              <a:buNone/>
              <a:defRPr sz="4800">
                <a:solidFill>
                  <a:schemeClr val="dk1"/>
                </a:solidFill>
                <a:latin typeface="Roboto Slab"/>
                <a:ea typeface="Roboto Slab"/>
                <a:cs typeface="Roboto Slab"/>
                <a:sym typeface="Roboto Slab"/>
              </a:defRPr>
            </a:lvl5pPr>
            <a:lvl6pPr lvl="5" indent="0" algn="ctr">
              <a:spcBef>
                <a:spcPts val="0"/>
              </a:spcBef>
              <a:buClr>
                <a:schemeClr val="dk1"/>
              </a:buClr>
              <a:buFont typeface="Roboto Slab"/>
              <a:buNone/>
              <a:defRPr sz="4800">
                <a:solidFill>
                  <a:schemeClr val="dk1"/>
                </a:solidFill>
                <a:latin typeface="Roboto Slab"/>
                <a:ea typeface="Roboto Slab"/>
                <a:cs typeface="Roboto Slab"/>
                <a:sym typeface="Roboto Slab"/>
              </a:defRPr>
            </a:lvl6pPr>
            <a:lvl7pPr lvl="6" indent="0" algn="ctr">
              <a:spcBef>
                <a:spcPts val="0"/>
              </a:spcBef>
              <a:buClr>
                <a:schemeClr val="dk1"/>
              </a:buClr>
              <a:buFont typeface="Roboto Slab"/>
              <a:buNone/>
              <a:defRPr sz="4800">
                <a:solidFill>
                  <a:schemeClr val="dk1"/>
                </a:solidFill>
                <a:latin typeface="Roboto Slab"/>
                <a:ea typeface="Roboto Slab"/>
                <a:cs typeface="Roboto Slab"/>
                <a:sym typeface="Roboto Slab"/>
              </a:defRPr>
            </a:lvl7pPr>
            <a:lvl8pPr lvl="7" indent="0" algn="ctr">
              <a:spcBef>
                <a:spcPts val="0"/>
              </a:spcBef>
              <a:buClr>
                <a:schemeClr val="dk1"/>
              </a:buClr>
              <a:buFont typeface="Roboto Slab"/>
              <a:buNone/>
              <a:defRPr sz="4800">
                <a:solidFill>
                  <a:schemeClr val="dk1"/>
                </a:solidFill>
                <a:latin typeface="Roboto Slab"/>
                <a:ea typeface="Roboto Slab"/>
                <a:cs typeface="Roboto Slab"/>
                <a:sym typeface="Roboto Slab"/>
              </a:defRPr>
            </a:lvl8pPr>
            <a:lvl9pPr lvl="8" indent="0" algn="ctr">
              <a:spcBef>
                <a:spcPts val="0"/>
              </a:spcBef>
              <a:buClr>
                <a:schemeClr val="dk1"/>
              </a:buClr>
              <a:buFont typeface="Roboto Slab"/>
              <a:buNone/>
              <a:defRPr sz="4800">
                <a:solidFill>
                  <a:schemeClr val="dk1"/>
                </a:solidFill>
                <a:latin typeface="Roboto Slab"/>
                <a:ea typeface="Roboto Slab"/>
                <a:cs typeface="Roboto Slab"/>
                <a:sym typeface="Roboto Slab"/>
              </a:defRPr>
            </a:lvl9pPr>
          </a:lstStyle>
          <a:p>
            <a:endParaRPr/>
          </a:p>
        </p:txBody>
      </p:sp>
      <p:sp>
        <p:nvSpPr>
          <p:cNvPr id="24" name="Shape 24"/>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cxnSp>
        <p:nvCxnSpPr>
          <p:cNvPr id="26" name="Shape 26"/>
          <p:cNvCxnSpPr/>
          <p:nvPr/>
        </p:nvCxnSpPr>
        <p:spPr>
          <a:xfrm>
            <a:off x="492562" y="1260283"/>
            <a:ext cx="424799" cy="0"/>
          </a:xfrm>
          <a:prstGeom prst="straightConnector1">
            <a:avLst/>
          </a:prstGeom>
          <a:noFill/>
          <a:ln w="38100" cap="flat" cmpd="sng">
            <a:solidFill>
              <a:schemeClr val="accent4"/>
            </a:solidFill>
            <a:prstDash val="solid"/>
            <a:round/>
            <a:headEnd type="none" w="med" len="med"/>
            <a:tailEnd type="none" w="med" len="med"/>
          </a:ln>
        </p:spPr>
      </p:cxnSp>
      <p:sp>
        <p:nvSpPr>
          <p:cNvPr id="27" name="Shape 27"/>
          <p:cNvSpPr txBox="1">
            <a:spLocks noGrp="1"/>
          </p:cNvSpPr>
          <p:nvPr>
            <p:ph type="title"/>
          </p:nvPr>
        </p:nvSpPr>
        <p:spPr>
          <a:xfrm>
            <a:off x="387900" y="458025"/>
            <a:ext cx="8368200" cy="6860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Roboto Slab"/>
              <a:buNone/>
              <a:defRPr sz="3000" b="0" i="0" u="none" strike="noStrike" cap="none">
                <a:solidFill>
                  <a:schemeClr val="dk1"/>
                </a:solidFill>
                <a:latin typeface="Roboto Slab"/>
                <a:ea typeface="Roboto Slab"/>
                <a:cs typeface="Roboto Slab"/>
                <a:sym typeface="Roboto Slab"/>
              </a:defRPr>
            </a:lvl1pPr>
            <a:lvl2pPr lvl="1" indent="0">
              <a:spcBef>
                <a:spcPts val="0"/>
              </a:spcBef>
              <a:buClr>
                <a:schemeClr val="dk1"/>
              </a:buClr>
              <a:buFont typeface="Roboto Slab"/>
              <a:buNone/>
              <a:defRPr sz="3000">
                <a:solidFill>
                  <a:schemeClr val="dk1"/>
                </a:solidFill>
                <a:latin typeface="Roboto Slab"/>
                <a:ea typeface="Roboto Slab"/>
                <a:cs typeface="Roboto Slab"/>
                <a:sym typeface="Roboto Slab"/>
              </a:defRPr>
            </a:lvl2pPr>
            <a:lvl3pPr lvl="2" indent="0">
              <a:spcBef>
                <a:spcPts val="0"/>
              </a:spcBef>
              <a:buClr>
                <a:schemeClr val="dk1"/>
              </a:buClr>
              <a:buFont typeface="Roboto Slab"/>
              <a:buNone/>
              <a:defRPr sz="3000">
                <a:solidFill>
                  <a:schemeClr val="dk1"/>
                </a:solidFill>
                <a:latin typeface="Roboto Slab"/>
                <a:ea typeface="Roboto Slab"/>
                <a:cs typeface="Roboto Slab"/>
                <a:sym typeface="Roboto Slab"/>
              </a:defRPr>
            </a:lvl3pPr>
            <a:lvl4pPr lvl="3" indent="0">
              <a:spcBef>
                <a:spcPts val="0"/>
              </a:spcBef>
              <a:buClr>
                <a:schemeClr val="dk1"/>
              </a:buClr>
              <a:buFont typeface="Roboto Slab"/>
              <a:buNone/>
              <a:defRPr sz="3000">
                <a:solidFill>
                  <a:schemeClr val="dk1"/>
                </a:solidFill>
                <a:latin typeface="Roboto Slab"/>
                <a:ea typeface="Roboto Slab"/>
                <a:cs typeface="Roboto Slab"/>
                <a:sym typeface="Roboto Slab"/>
              </a:defRPr>
            </a:lvl4pPr>
            <a:lvl5pPr lvl="4" indent="0">
              <a:spcBef>
                <a:spcPts val="0"/>
              </a:spcBef>
              <a:buClr>
                <a:schemeClr val="dk1"/>
              </a:buClr>
              <a:buFont typeface="Roboto Slab"/>
              <a:buNone/>
              <a:defRPr sz="3000">
                <a:solidFill>
                  <a:schemeClr val="dk1"/>
                </a:solidFill>
                <a:latin typeface="Roboto Slab"/>
                <a:ea typeface="Roboto Slab"/>
                <a:cs typeface="Roboto Slab"/>
                <a:sym typeface="Roboto Slab"/>
              </a:defRPr>
            </a:lvl5pPr>
            <a:lvl6pPr lvl="5" indent="0">
              <a:spcBef>
                <a:spcPts val="0"/>
              </a:spcBef>
              <a:buClr>
                <a:schemeClr val="dk1"/>
              </a:buClr>
              <a:buFont typeface="Roboto Slab"/>
              <a:buNone/>
              <a:defRPr sz="3000">
                <a:solidFill>
                  <a:schemeClr val="dk1"/>
                </a:solidFill>
                <a:latin typeface="Roboto Slab"/>
                <a:ea typeface="Roboto Slab"/>
                <a:cs typeface="Roboto Slab"/>
                <a:sym typeface="Roboto Slab"/>
              </a:defRPr>
            </a:lvl6pPr>
            <a:lvl7pPr lvl="6" indent="0">
              <a:spcBef>
                <a:spcPts val="0"/>
              </a:spcBef>
              <a:buClr>
                <a:schemeClr val="dk1"/>
              </a:buClr>
              <a:buFont typeface="Roboto Slab"/>
              <a:buNone/>
              <a:defRPr sz="3000">
                <a:solidFill>
                  <a:schemeClr val="dk1"/>
                </a:solidFill>
                <a:latin typeface="Roboto Slab"/>
                <a:ea typeface="Roboto Slab"/>
                <a:cs typeface="Roboto Slab"/>
                <a:sym typeface="Roboto Slab"/>
              </a:defRPr>
            </a:lvl7pPr>
            <a:lvl8pPr lvl="7" indent="0">
              <a:spcBef>
                <a:spcPts val="0"/>
              </a:spcBef>
              <a:buClr>
                <a:schemeClr val="dk1"/>
              </a:buClr>
              <a:buFont typeface="Roboto Slab"/>
              <a:buNone/>
              <a:defRPr sz="3000">
                <a:solidFill>
                  <a:schemeClr val="dk1"/>
                </a:solidFill>
                <a:latin typeface="Roboto Slab"/>
                <a:ea typeface="Roboto Slab"/>
                <a:cs typeface="Roboto Slab"/>
                <a:sym typeface="Roboto Slab"/>
              </a:defRPr>
            </a:lvl8pPr>
            <a:lvl9pPr lvl="8" indent="0">
              <a:spcBef>
                <a:spcPts val="0"/>
              </a:spcBef>
              <a:buClr>
                <a:schemeClr val="dk1"/>
              </a:buClr>
              <a:buFont typeface="Roboto Slab"/>
              <a:buNone/>
              <a:defRPr sz="3000">
                <a:solidFill>
                  <a:schemeClr val="dk1"/>
                </a:solidFill>
                <a:latin typeface="Roboto Slab"/>
                <a:ea typeface="Roboto Slab"/>
                <a:cs typeface="Roboto Slab"/>
                <a:sym typeface="Roboto Slab"/>
              </a:defRPr>
            </a:lvl9pPr>
          </a:lstStyle>
          <a:p>
            <a:endParaRPr/>
          </a:p>
        </p:txBody>
      </p:sp>
      <p:sp>
        <p:nvSpPr>
          <p:cNvPr id="28" name="Shape 28"/>
          <p:cNvSpPr txBox="1">
            <a:spLocks noGrp="1"/>
          </p:cNvSpPr>
          <p:nvPr>
            <p:ph type="body" idx="1"/>
          </p:nvPr>
        </p:nvSpPr>
        <p:spPr>
          <a:xfrm>
            <a:off x="387900" y="1489825"/>
            <a:ext cx="3999899" cy="30788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1pPr>
            <a:lvl2pPr marL="457200" marR="0" lvl="1"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2pPr>
            <a:lvl3pPr marL="914400" marR="0" lvl="2"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3pPr>
            <a:lvl4pPr marL="1371600" marR="0" lvl="3"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4pPr>
            <a:lvl5pPr marL="1828800" marR="0" lvl="4"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5pPr>
            <a:lvl6pPr marL="2286000" marR="0" lvl="5"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6pPr>
            <a:lvl7pPr marL="2743200" marR="0" lvl="6"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7pPr>
            <a:lvl8pPr marL="3200400" marR="0" lvl="7"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8pPr>
            <a:lvl9pPr marL="3657600" marR="0" lvl="8"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9pPr>
          </a:lstStyle>
          <a:p>
            <a:endParaRPr/>
          </a:p>
        </p:txBody>
      </p:sp>
      <p:sp>
        <p:nvSpPr>
          <p:cNvPr id="29" name="Shape 29"/>
          <p:cNvSpPr txBox="1">
            <a:spLocks noGrp="1"/>
          </p:cNvSpPr>
          <p:nvPr>
            <p:ph type="body" idx="2"/>
          </p:nvPr>
        </p:nvSpPr>
        <p:spPr>
          <a:xfrm>
            <a:off x="4756200" y="1489825"/>
            <a:ext cx="3999899" cy="30788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1pPr>
            <a:lvl2pPr marL="457200" marR="0" lvl="1"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2pPr>
            <a:lvl3pPr marL="914400" marR="0" lvl="2"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3pPr>
            <a:lvl4pPr marL="1371600" marR="0" lvl="3"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4pPr>
            <a:lvl5pPr marL="1828800" marR="0" lvl="4"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5pPr>
            <a:lvl6pPr marL="2286000" marR="0" lvl="5"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6pPr>
            <a:lvl7pPr marL="2743200" marR="0" lvl="6"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7pPr>
            <a:lvl8pPr marL="3200400" marR="0" lvl="7"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8pPr>
            <a:lvl9pPr marL="3657600" marR="0" lvl="8"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9pPr>
          </a:lstStyle>
          <a:p>
            <a:endParaRPr/>
          </a:p>
        </p:txBody>
      </p:sp>
      <p:sp>
        <p:nvSpPr>
          <p:cNvPr id="30" name="Shape 30"/>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87900" y="458025"/>
            <a:ext cx="8368200" cy="6860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Roboto Slab"/>
              <a:buNone/>
              <a:defRPr sz="3000" b="0" i="0" u="none" strike="noStrike" cap="none">
                <a:solidFill>
                  <a:schemeClr val="dk1"/>
                </a:solidFill>
                <a:latin typeface="Roboto Slab"/>
                <a:ea typeface="Roboto Slab"/>
                <a:cs typeface="Roboto Slab"/>
                <a:sym typeface="Roboto Slab"/>
              </a:defRPr>
            </a:lvl1pPr>
            <a:lvl2pPr lvl="1" indent="0">
              <a:spcBef>
                <a:spcPts val="0"/>
              </a:spcBef>
              <a:buClr>
                <a:schemeClr val="dk1"/>
              </a:buClr>
              <a:buFont typeface="Roboto Slab"/>
              <a:buNone/>
              <a:defRPr sz="3000">
                <a:solidFill>
                  <a:schemeClr val="dk1"/>
                </a:solidFill>
                <a:latin typeface="Roboto Slab"/>
                <a:ea typeface="Roboto Slab"/>
                <a:cs typeface="Roboto Slab"/>
                <a:sym typeface="Roboto Slab"/>
              </a:defRPr>
            </a:lvl2pPr>
            <a:lvl3pPr lvl="2" indent="0">
              <a:spcBef>
                <a:spcPts val="0"/>
              </a:spcBef>
              <a:buClr>
                <a:schemeClr val="dk1"/>
              </a:buClr>
              <a:buFont typeface="Roboto Slab"/>
              <a:buNone/>
              <a:defRPr sz="3000">
                <a:solidFill>
                  <a:schemeClr val="dk1"/>
                </a:solidFill>
                <a:latin typeface="Roboto Slab"/>
                <a:ea typeface="Roboto Slab"/>
                <a:cs typeface="Roboto Slab"/>
                <a:sym typeface="Roboto Slab"/>
              </a:defRPr>
            </a:lvl3pPr>
            <a:lvl4pPr lvl="3" indent="0">
              <a:spcBef>
                <a:spcPts val="0"/>
              </a:spcBef>
              <a:buClr>
                <a:schemeClr val="dk1"/>
              </a:buClr>
              <a:buFont typeface="Roboto Slab"/>
              <a:buNone/>
              <a:defRPr sz="3000">
                <a:solidFill>
                  <a:schemeClr val="dk1"/>
                </a:solidFill>
                <a:latin typeface="Roboto Slab"/>
                <a:ea typeface="Roboto Slab"/>
                <a:cs typeface="Roboto Slab"/>
                <a:sym typeface="Roboto Slab"/>
              </a:defRPr>
            </a:lvl4pPr>
            <a:lvl5pPr lvl="4" indent="0">
              <a:spcBef>
                <a:spcPts val="0"/>
              </a:spcBef>
              <a:buClr>
                <a:schemeClr val="dk1"/>
              </a:buClr>
              <a:buFont typeface="Roboto Slab"/>
              <a:buNone/>
              <a:defRPr sz="3000">
                <a:solidFill>
                  <a:schemeClr val="dk1"/>
                </a:solidFill>
                <a:latin typeface="Roboto Slab"/>
                <a:ea typeface="Roboto Slab"/>
                <a:cs typeface="Roboto Slab"/>
                <a:sym typeface="Roboto Slab"/>
              </a:defRPr>
            </a:lvl5pPr>
            <a:lvl6pPr lvl="5" indent="0">
              <a:spcBef>
                <a:spcPts val="0"/>
              </a:spcBef>
              <a:buClr>
                <a:schemeClr val="dk1"/>
              </a:buClr>
              <a:buFont typeface="Roboto Slab"/>
              <a:buNone/>
              <a:defRPr sz="3000">
                <a:solidFill>
                  <a:schemeClr val="dk1"/>
                </a:solidFill>
                <a:latin typeface="Roboto Slab"/>
                <a:ea typeface="Roboto Slab"/>
                <a:cs typeface="Roboto Slab"/>
                <a:sym typeface="Roboto Slab"/>
              </a:defRPr>
            </a:lvl6pPr>
            <a:lvl7pPr lvl="6" indent="0">
              <a:spcBef>
                <a:spcPts val="0"/>
              </a:spcBef>
              <a:buClr>
                <a:schemeClr val="dk1"/>
              </a:buClr>
              <a:buFont typeface="Roboto Slab"/>
              <a:buNone/>
              <a:defRPr sz="3000">
                <a:solidFill>
                  <a:schemeClr val="dk1"/>
                </a:solidFill>
                <a:latin typeface="Roboto Slab"/>
                <a:ea typeface="Roboto Slab"/>
                <a:cs typeface="Roboto Slab"/>
                <a:sym typeface="Roboto Slab"/>
              </a:defRPr>
            </a:lvl7pPr>
            <a:lvl8pPr lvl="7" indent="0">
              <a:spcBef>
                <a:spcPts val="0"/>
              </a:spcBef>
              <a:buClr>
                <a:schemeClr val="dk1"/>
              </a:buClr>
              <a:buFont typeface="Roboto Slab"/>
              <a:buNone/>
              <a:defRPr sz="3000">
                <a:solidFill>
                  <a:schemeClr val="dk1"/>
                </a:solidFill>
                <a:latin typeface="Roboto Slab"/>
                <a:ea typeface="Roboto Slab"/>
                <a:cs typeface="Roboto Slab"/>
                <a:sym typeface="Roboto Slab"/>
              </a:defRPr>
            </a:lvl8pPr>
            <a:lvl9pPr lvl="8" indent="0">
              <a:spcBef>
                <a:spcPts val="0"/>
              </a:spcBef>
              <a:buClr>
                <a:schemeClr val="dk1"/>
              </a:buClr>
              <a:buFont typeface="Roboto Slab"/>
              <a:buNone/>
              <a:defRPr sz="3000">
                <a:solidFill>
                  <a:schemeClr val="dk1"/>
                </a:solidFill>
                <a:latin typeface="Roboto Slab"/>
                <a:ea typeface="Roboto Slab"/>
                <a:cs typeface="Roboto Slab"/>
                <a:sym typeface="Roboto Slab"/>
              </a:defRPr>
            </a:lvl9pPr>
          </a:lstStyle>
          <a:p>
            <a:endParaRPr/>
          </a:p>
        </p:txBody>
      </p:sp>
      <p:sp>
        <p:nvSpPr>
          <p:cNvPr id="33" name="Shape 33"/>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4"/>
        <p:cNvGrpSpPr/>
        <p:nvPr/>
      </p:nvGrpSpPr>
      <p:grpSpPr>
        <a:xfrm>
          <a:off x="0" y="0"/>
          <a:ext cx="0" cy="0"/>
          <a:chOff x="0" y="0"/>
          <a:chExt cx="0" cy="0"/>
        </a:xfrm>
      </p:grpSpPr>
      <p:cxnSp>
        <p:nvCxnSpPr>
          <p:cNvPr id="35" name="Shape 35"/>
          <p:cNvCxnSpPr/>
          <p:nvPr/>
        </p:nvCxnSpPr>
        <p:spPr>
          <a:xfrm>
            <a:off x="489218" y="1412275"/>
            <a:ext cx="331500" cy="0"/>
          </a:xfrm>
          <a:prstGeom prst="straightConnector1">
            <a:avLst/>
          </a:prstGeom>
          <a:noFill/>
          <a:ln w="38100" cap="flat" cmpd="sng">
            <a:solidFill>
              <a:schemeClr val="accent4"/>
            </a:solidFill>
            <a:prstDash val="solid"/>
            <a:round/>
            <a:headEnd type="none" w="med" len="med"/>
            <a:tailEnd type="none" w="med" len="med"/>
          </a:ln>
        </p:spPr>
      </p:cxnSp>
      <p:sp>
        <p:nvSpPr>
          <p:cNvPr id="36" name="Shape 36"/>
          <p:cNvSpPr txBox="1">
            <a:spLocks noGrp="1"/>
          </p:cNvSpPr>
          <p:nvPr>
            <p:ph type="title"/>
          </p:nvPr>
        </p:nvSpPr>
        <p:spPr>
          <a:xfrm>
            <a:off x="387900" y="555600"/>
            <a:ext cx="2807999" cy="7556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Roboto Slab"/>
              <a:buNone/>
              <a:defRPr sz="2400" b="0" i="0" u="none" strike="noStrike" cap="none">
                <a:solidFill>
                  <a:schemeClr val="dk1"/>
                </a:solidFill>
                <a:latin typeface="Roboto Slab"/>
                <a:ea typeface="Roboto Slab"/>
                <a:cs typeface="Roboto Slab"/>
                <a:sym typeface="Roboto Slab"/>
              </a:defRPr>
            </a:lvl1pPr>
            <a:lvl2pPr lvl="1" indent="0">
              <a:spcBef>
                <a:spcPts val="0"/>
              </a:spcBef>
              <a:buClr>
                <a:schemeClr val="dk1"/>
              </a:buClr>
              <a:buFont typeface="Roboto Slab"/>
              <a:buNone/>
              <a:defRPr sz="2400">
                <a:solidFill>
                  <a:schemeClr val="dk1"/>
                </a:solidFill>
                <a:latin typeface="Roboto Slab"/>
                <a:ea typeface="Roboto Slab"/>
                <a:cs typeface="Roboto Slab"/>
                <a:sym typeface="Roboto Slab"/>
              </a:defRPr>
            </a:lvl2pPr>
            <a:lvl3pPr lvl="2" indent="0">
              <a:spcBef>
                <a:spcPts val="0"/>
              </a:spcBef>
              <a:buClr>
                <a:schemeClr val="dk1"/>
              </a:buClr>
              <a:buFont typeface="Roboto Slab"/>
              <a:buNone/>
              <a:defRPr sz="2400">
                <a:solidFill>
                  <a:schemeClr val="dk1"/>
                </a:solidFill>
                <a:latin typeface="Roboto Slab"/>
                <a:ea typeface="Roboto Slab"/>
                <a:cs typeface="Roboto Slab"/>
                <a:sym typeface="Roboto Slab"/>
              </a:defRPr>
            </a:lvl3pPr>
            <a:lvl4pPr lvl="3" indent="0">
              <a:spcBef>
                <a:spcPts val="0"/>
              </a:spcBef>
              <a:buClr>
                <a:schemeClr val="dk1"/>
              </a:buClr>
              <a:buFont typeface="Roboto Slab"/>
              <a:buNone/>
              <a:defRPr sz="2400">
                <a:solidFill>
                  <a:schemeClr val="dk1"/>
                </a:solidFill>
                <a:latin typeface="Roboto Slab"/>
                <a:ea typeface="Roboto Slab"/>
                <a:cs typeface="Roboto Slab"/>
                <a:sym typeface="Roboto Slab"/>
              </a:defRPr>
            </a:lvl4pPr>
            <a:lvl5pPr lvl="4" indent="0">
              <a:spcBef>
                <a:spcPts val="0"/>
              </a:spcBef>
              <a:buClr>
                <a:schemeClr val="dk1"/>
              </a:buClr>
              <a:buFont typeface="Roboto Slab"/>
              <a:buNone/>
              <a:defRPr sz="2400">
                <a:solidFill>
                  <a:schemeClr val="dk1"/>
                </a:solidFill>
                <a:latin typeface="Roboto Slab"/>
                <a:ea typeface="Roboto Slab"/>
                <a:cs typeface="Roboto Slab"/>
                <a:sym typeface="Roboto Slab"/>
              </a:defRPr>
            </a:lvl5pPr>
            <a:lvl6pPr lvl="5" indent="0">
              <a:spcBef>
                <a:spcPts val="0"/>
              </a:spcBef>
              <a:buClr>
                <a:schemeClr val="dk1"/>
              </a:buClr>
              <a:buFont typeface="Roboto Slab"/>
              <a:buNone/>
              <a:defRPr sz="2400">
                <a:solidFill>
                  <a:schemeClr val="dk1"/>
                </a:solidFill>
                <a:latin typeface="Roboto Slab"/>
                <a:ea typeface="Roboto Slab"/>
                <a:cs typeface="Roboto Slab"/>
                <a:sym typeface="Roboto Slab"/>
              </a:defRPr>
            </a:lvl6pPr>
            <a:lvl7pPr lvl="6" indent="0">
              <a:spcBef>
                <a:spcPts val="0"/>
              </a:spcBef>
              <a:buClr>
                <a:schemeClr val="dk1"/>
              </a:buClr>
              <a:buFont typeface="Roboto Slab"/>
              <a:buNone/>
              <a:defRPr sz="2400">
                <a:solidFill>
                  <a:schemeClr val="dk1"/>
                </a:solidFill>
                <a:latin typeface="Roboto Slab"/>
                <a:ea typeface="Roboto Slab"/>
                <a:cs typeface="Roboto Slab"/>
                <a:sym typeface="Roboto Slab"/>
              </a:defRPr>
            </a:lvl7pPr>
            <a:lvl8pPr lvl="7" indent="0">
              <a:spcBef>
                <a:spcPts val="0"/>
              </a:spcBef>
              <a:buClr>
                <a:schemeClr val="dk1"/>
              </a:buClr>
              <a:buFont typeface="Roboto Slab"/>
              <a:buNone/>
              <a:defRPr sz="2400">
                <a:solidFill>
                  <a:schemeClr val="dk1"/>
                </a:solidFill>
                <a:latin typeface="Roboto Slab"/>
                <a:ea typeface="Roboto Slab"/>
                <a:cs typeface="Roboto Slab"/>
                <a:sym typeface="Roboto Slab"/>
              </a:defRPr>
            </a:lvl8pPr>
            <a:lvl9pPr lvl="8" indent="0">
              <a:spcBef>
                <a:spcPts val="0"/>
              </a:spcBef>
              <a:buClr>
                <a:schemeClr val="dk1"/>
              </a:buClr>
              <a:buFont typeface="Roboto Slab"/>
              <a:buNone/>
              <a:defRPr sz="2400">
                <a:solidFill>
                  <a:schemeClr val="dk1"/>
                </a:solidFill>
                <a:latin typeface="Roboto Slab"/>
                <a:ea typeface="Roboto Slab"/>
                <a:cs typeface="Roboto Slab"/>
                <a:sym typeface="Roboto Slab"/>
              </a:defRPr>
            </a:lvl9pPr>
          </a:lstStyle>
          <a:p>
            <a:endParaRPr/>
          </a:p>
        </p:txBody>
      </p:sp>
      <p:sp>
        <p:nvSpPr>
          <p:cNvPr id="37" name="Shape 37"/>
          <p:cNvSpPr txBox="1">
            <a:spLocks noGrp="1"/>
          </p:cNvSpPr>
          <p:nvPr>
            <p:ph type="body" idx="1"/>
          </p:nvPr>
        </p:nvSpPr>
        <p:spPr>
          <a:xfrm>
            <a:off x="387900" y="1594025"/>
            <a:ext cx="2807999" cy="26811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1pPr>
            <a:lvl2pPr marL="457200" marR="0" lvl="1"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2pPr>
            <a:lvl3pPr marL="914400" marR="0" lvl="2"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3pPr>
            <a:lvl4pPr marL="1371600" marR="0" lvl="3"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4pPr>
            <a:lvl5pPr marL="1828800" marR="0" lvl="4"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5pPr>
            <a:lvl6pPr marL="2286000" marR="0" lvl="5"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6pPr>
            <a:lvl7pPr marL="2743200" marR="0" lvl="6"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7pPr>
            <a:lvl8pPr marL="3200400" marR="0" lvl="7"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8pPr>
            <a:lvl9pPr marL="3657600" marR="0" lvl="8"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9pPr>
          </a:lstStyle>
          <a:p>
            <a:endParaRPr/>
          </a:p>
        </p:txBody>
      </p:sp>
      <p:sp>
        <p:nvSpPr>
          <p:cNvPr id="38" name="Shape 3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90250" y="526350"/>
            <a:ext cx="5618700" cy="40908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Roboto Slab"/>
              <a:buNone/>
              <a:defRPr sz="4800" b="0" i="0" u="none" strike="noStrike" cap="none">
                <a:solidFill>
                  <a:schemeClr val="dk1"/>
                </a:solidFill>
                <a:latin typeface="Roboto Slab"/>
                <a:ea typeface="Roboto Slab"/>
                <a:cs typeface="Roboto Slab"/>
                <a:sym typeface="Roboto Slab"/>
              </a:defRPr>
            </a:lvl1pPr>
            <a:lvl2pPr lvl="1" indent="0">
              <a:spcBef>
                <a:spcPts val="0"/>
              </a:spcBef>
              <a:buClr>
                <a:schemeClr val="dk1"/>
              </a:buClr>
              <a:buFont typeface="Roboto Slab"/>
              <a:buNone/>
              <a:defRPr sz="4800">
                <a:solidFill>
                  <a:schemeClr val="dk1"/>
                </a:solidFill>
                <a:latin typeface="Roboto Slab"/>
                <a:ea typeface="Roboto Slab"/>
                <a:cs typeface="Roboto Slab"/>
                <a:sym typeface="Roboto Slab"/>
              </a:defRPr>
            </a:lvl2pPr>
            <a:lvl3pPr lvl="2" indent="0">
              <a:spcBef>
                <a:spcPts val="0"/>
              </a:spcBef>
              <a:buClr>
                <a:schemeClr val="dk1"/>
              </a:buClr>
              <a:buFont typeface="Roboto Slab"/>
              <a:buNone/>
              <a:defRPr sz="4800">
                <a:solidFill>
                  <a:schemeClr val="dk1"/>
                </a:solidFill>
                <a:latin typeface="Roboto Slab"/>
                <a:ea typeface="Roboto Slab"/>
                <a:cs typeface="Roboto Slab"/>
                <a:sym typeface="Roboto Slab"/>
              </a:defRPr>
            </a:lvl3pPr>
            <a:lvl4pPr lvl="3" indent="0">
              <a:spcBef>
                <a:spcPts val="0"/>
              </a:spcBef>
              <a:buClr>
                <a:schemeClr val="dk1"/>
              </a:buClr>
              <a:buFont typeface="Roboto Slab"/>
              <a:buNone/>
              <a:defRPr sz="4800">
                <a:solidFill>
                  <a:schemeClr val="dk1"/>
                </a:solidFill>
                <a:latin typeface="Roboto Slab"/>
                <a:ea typeface="Roboto Slab"/>
                <a:cs typeface="Roboto Slab"/>
                <a:sym typeface="Roboto Slab"/>
              </a:defRPr>
            </a:lvl4pPr>
            <a:lvl5pPr lvl="4" indent="0">
              <a:spcBef>
                <a:spcPts val="0"/>
              </a:spcBef>
              <a:buClr>
                <a:schemeClr val="dk1"/>
              </a:buClr>
              <a:buFont typeface="Roboto Slab"/>
              <a:buNone/>
              <a:defRPr sz="4800">
                <a:solidFill>
                  <a:schemeClr val="dk1"/>
                </a:solidFill>
                <a:latin typeface="Roboto Slab"/>
                <a:ea typeface="Roboto Slab"/>
                <a:cs typeface="Roboto Slab"/>
                <a:sym typeface="Roboto Slab"/>
              </a:defRPr>
            </a:lvl5pPr>
            <a:lvl6pPr lvl="5" indent="0">
              <a:spcBef>
                <a:spcPts val="0"/>
              </a:spcBef>
              <a:buClr>
                <a:schemeClr val="dk1"/>
              </a:buClr>
              <a:buFont typeface="Roboto Slab"/>
              <a:buNone/>
              <a:defRPr sz="4800">
                <a:solidFill>
                  <a:schemeClr val="dk1"/>
                </a:solidFill>
                <a:latin typeface="Roboto Slab"/>
                <a:ea typeface="Roboto Slab"/>
                <a:cs typeface="Roboto Slab"/>
                <a:sym typeface="Roboto Slab"/>
              </a:defRPr>
            </a:lvl6pPr>
            <a:lvl7pPr lvl="6" indent="0">
              <a:spcBef>
                <a:spcPts val="0"/>
              </a:spcBef>
              <a:buClr>
                <a:schemeClr val="dk1"/>
              </a:buClr>
              <a:buFont typeface="Roboto Slab"/>
              <a:buNone/>
              <a:defRPr sz="4800">
                <a:solidFill>
                  <a:schemeClr val="dk1"/>
                </a:solidFill>
                <a:latin typeface="Roboto Slab"/>
                <a:ea typeface="Roboto Slab"/>
                <a:cs typeface="Roboto Slab"/>
                <a:sym typeface="Roboto Slab"/>
              </a:defRPr>
            </a:lvl7pPr>
            <a:lvl8pPr lvl="7" indent="0">
              <a:spcBef>
                <a:spcPts val="0"/>
              </a:spcBef>
              <a:buClr>
                <a:schemeClr val="dk1"/>
              </a:buClr>
              <a:buFont typeface="Roboto Slab"/>
              <a:buNone/>
              <a:defRPr sz="4800">
                <a:solidFill>
                  <a:schemeClr val="dk1"/>
                </a:solidFill>
                <a:latin typeface="Roboto Slab"/>
                <a:ea typeface="Roboto Slab"/>
                <a:cs typeface="Roboto Slab"/>
                <a:sym typeface="Roboto Slab"/>
              </a:defRPr>
            </a:lvl8pPr>
            <a:lvl9pPr lvl="8" indent="0">
              <a:spcBef>
                <a:spcPts val="0"/>
              </a:spcBef>
              <a:buClr>
                <a:schemeClr val="dk1"/>
              </a:buClr>
              <a:buFont typeface="Roboto Slab"/>
              <a:buNone/>
              <a:defRPr sz="4800">
                <a:solidFill>
                  <a:schemeClr val="dk1"/>
                </a:solidFill>
                <a:latin typeface="Roboto Slab"/>
                <a:ea typeface="Roboto Slab"/>
                <a:cs typeface="Roboto Slab"/>
                <a:sym typeface="Roboto Slab"/>
              </a:defRPr>
            </a:lvl9pPr>
          </a:lstStyle>
          <a:p>
            <a:endParaRPr/>
          </a:p>
        </p:txBody>
      </p:sp>
      <p:sp>
        <p:nvSpPr>
          <p:cNvPr id="41" name="Shape 41"/>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2"/>
        <p:cNvGrpSpPr/>
        <p:nvPr/>
      </p:nvGrpSpPr>
      <p:grpSpPr>
        <a:xfrm>
          <a:off x="0" y="0"/>
          <a:ext cx="0" cy="0"/>
          <a:chOff x="0" y="0"/>
          <a:chExt cx="0" cy="0"/>
        </a:xfrm>
      </p:grpSpPr>
      <p:sp>
        <p:nvSpPr>
          <p:cNvPr id="43" name="Shape 43"/>
          <p:cNvSpPr/>
          <p:nvPr/>
        </p:nvSpPr>
        <p:spPr>
          <a:xfrm>
            <a:off x="4572000" y="-75"/>
            <a:ext cx="4572000" cy="5143499"/>
          </a:xfrm>
          <a:prstGeom prst="rect">
            <a:avLst/>
          </a:prstGeom>
          <a:solidFill>
            <a:schemeClr val="dk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44" name="Shape 44"/>
          <p:cNvCxnSpPr/>
          <p:nvPr/>
        </p:nvCxnSpPr>
        <p:spPr>
          <a:xfrm>
            <a:off x="5029675" y="4495503"/>
            <a:ext cx="540899" cy="0"/>
          </a:xfrm>
          <a:prstGeom prst="straightConnector1">
            <a:avLst/>
          </a:prstGeom>
          <a:noFill/>
          <a:ln w="38100" cap="flat" cmpd="sng">
            <a:solidFill>
              <a:schemeClr val="accent5"/>
            </a:solidFill>
            <a:prstDash val="solid"/>
            <a:round/>
            <a:headEnd type="none" w="med" len="med"/>
            <a:tailEnd type="none" w="med" len="med"/>
          </a:ln>
        </p:spPr>
      </p:cxnSp>
      <p:sp>
        <p:nvSpPr>
          <p:cNvPr id="45" name="Shape 45"/>
          <p:cNvSpPr txBox="1">
            <a:spLocks noGrp="1"/>
          </p:cNvSpPr>
          <p:nvPr>
            <p:ph type="title"/>
          </p:nvPr>
        </p:nvSpPr>
        <p:spPr>
          <a:xfrm>
            <a:off x="265500" y="1209075"/>
            <a:ext cx="4045199" cy="150629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Roboto Slab"/>
              <a:buNone/>
              <a:defRPr sz="3800" b="0" i="0" u="none" strike="noStrike" cap="none">
                <a:solidFill>
                  <a:schemeClr val="dk1"/>
                </a:solidFill>
                <a:latin typeface="Roboto Slab"/>
                <a:ea typeface="Roboto Slab"/>
                <a:cs typeface="Roboto Slab"/>
                <a:sym typeface="Roboto Slab"/>
              </a:defRPr>
            </a:lvl1pPr>
            <a:lvl2pPr lvl="1" indent="0" algn="ctr">
              <a:spcBef>
                <a:spcPts val="0"/>
              </a:spcBef>
              <a:buClr>
                <a:schemeClr val="dk1"/>
              </a:buClr>
              <a:buFont typeface="Roboto Slab"/>
              <a:buNone/>
              <a:defRPr sz="3800">
                <a:solidFill>
                  <a:schemeClr val="dk1"/>
                </a:solidFill>
                <a:latin typeface="Roboto Slab"/>
                <a:ea typeface="Roboto Slab"/>
                <a:cs typeface="Roboto Slab"/>
                <a:sym typeface="Roboto Slab"/>
              </a:defRPr>
            </a:lvl2pPr>
            <a:lvl3pPr lvl="2" indent="0" algn="ctr">
              <a:spcBef>
                <a:spcPts val="0"/>
              </a:spcBef>
              <a:buClr>
                <a:schemeClr val="dk1"/>
              </a:buClr>
              <a:buFont typeface="Roboto Slab"/>
              <a:buNone/>
              <a:defRPr sz="3800">
                <a:solidFill>
                  <a:schemeClr val="dk1"/>
                </a:solidFill>
                <a:latin typeface="Roboto Slab"/>
                <a:ea typeface="Roboto Slab"/>
                <a:cs typeface="Roboto Slab"/>
                <a:sym typeface="Roboto Slab"/>
              </a:defRPr>
            </a:lvl3pPr>
            <a:lvl4pPr lvl="3" indent="0" algn="ctr">
              <a:spcBef>
                <a:spcPts val="0"/>
              </a:spcBef>
              <a:buClr>
                <a:schemeClr val="dk1"/>
              </a:buClr>
              <a:buFont typeface="Roboto Slab"/>
              <a:buNone/>
              <a:defRPr sz="3800">
                <a:solidFill>
                  <a:schemeClr val="dk1"/>
                </a:solidFill>
                <a:latin typeface="Roboto Slab"/>
                <a:ea typeface="Roboto Slab"/>
                <a:cs typeface="Roboto Slab"/>
                <a:sym typeface="Roboto Slab"/>
              </a:defRPr>
            </a:lvl4pPr>
            <a:lvl5pPr lvl="4" indent="0" algn="ctr">
              <a:spcBef>
                <a:spcPts val="0"/>
              </a:spcBef>
              <a:buClr>
                <a:schemeClr val="dk1"/>
              </a:buClr>
              <a:buFont typeface="Roboto Slab"/>
              <a:buNone/>
              <a:defRPr sz="3800">
                <a:solidFill>
                  <a:schemeClr val="dk1"/>
                </a:solidFill>
                <a:latin typeface="Roboto Slab"/>
                <a:ea typeface="Roboto Slab"/>
                <a:cs typeface="Roboto Slab"/>
                <a:sym typeface="Roboto Slab"/>
              </a:defRPr>
            </a:lvl5pPr>
            <a:lvl6pPr lvl="5" indent="0" algn="ctr">
              <a:spcBef>
                <a:spcPts val="0"/>
              </a:spcBef>
              <a:buClr>
                <a:schemeClr val="dk1"/>
              </a:buClr>
              <a:buFont typeface="Roboto Slab"/>
              <a:buNone/>
              <a:defRPr sz="3800">
                <a:solidFill>
                  <a:schemeClr val="dk1"/>
                </a:solidFill>
                <a:latin typeface="Roboto Slab"/>
                <a:ea typeface="Roboto Slab"/>
                <a:cs typeface="Roboto Slab"/>
                <a:sym typeface="Roboto Slab"/>
              </a:defRPr>
            </a:lvl6pPr>
            <a:lvl7pPr lvl="6" indent="0" algn="ctr">
              <a:spcBef>
                <a:spcPts val="0"/>
              </a:spcBef>
              <a:buClr>
                <a:schemeClr val="dk1"/>
              </a:buClr>
              <a:buFont typeface="Roboto Slab"/>
              <a:buNone/>
              <a:defRPr sz="3800">
                <a:solidFill>
                  <a:schemeClr val="dk1"/>
                </a:solidFill>
                <a:latin typeface="Roboto Slab"/>
                <a:ea typeface="Roboto Slab"/>
                <a:cs typeface="Roboto Slab"/>
                <a:sym typeface="Roboto Slab"/>
              </a:defRPr>
            </a:lvl7pPr>
            <a:lvl8pPr lvl="7" indent="0" algn="ctr">
              <a:spcBef>
                <a:spcPts val="0"/>
              </a:spcBef>
              <a:buClr>
                <a:schemeClr val="dk1"/>
              </a:buClr>
              <a:buFont typeface="Roboto Slab"/>
              <a:buNone/>
              <a:defRPr sz="3800">
                <a:solidFill>
                  <a:schemeClr val="dk1"/>
                </a:solidFill>
                <a:latin typeface="Roboto Slab"/>
                <a:ea typeface="Roboto Slab"/>
                <a:cs typeface="Roboto Slab"/>
                <a:sym typeface="Roboto Slab"/>
              </a:defRPr>
            </a:lvl8pPr>
            <a:lvl9pPr lvl="8" indent="0" algn="ctr">
              <a:spcBef>
                <a:spcPts val="0"/>
              </a:spcBef>
              <a:buClr>
                <a:schemeClr val="dk1"/>
              </a:buClr>
              <a:buFont typeface="Roboto Slab"/>
              <a:buNone/>
              <a:defRPr sz="3800">
                <a:solidFill>
                  <a:schemeClr val="dk1"/>
                </a:solidFill>
                <a:latin typeface="Roboto Slab"/>
                <a:ea typeface="Roboto Slab"/>
                <a:cs typeface="Roboto Slab"/>
                <a:sym typeface="Roboto Slab"/>
              </a:defRPr>
            </a:lvl9pPr>
          </a:lstStyle>
          <a:p>
            <a:endParaRPr/>
          </a:p>
        </p:txBody>
      </p:sp>
      <p:sp>
        <p:nvSpPr>
          <p:cNvPr id="46" name="Shape 46"/>
          <p:cNvSpPr txBox="1">
            <a:spLocks noGrp="1"/>
          </p:cNvSpPr>
          <p:nvPr>
            <p:ph type="subTitle" idx="1"/>
          </p:nvPr>
        </p:nvSpPr>
        <p:spPr>
          <a:xfrm>
            <a:off x="265500" y="2769000"/>
            <a:ext cx="4045199" cy="13455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accent5"/>
              </a:buClr>
              <a:buFont typeface="Roboto"/>
              <a:buNone/>
              <a:defRPr sz="2100" b="0" i="0" u="none" strike="noStrike" cap="none">
                <a:solidFill>
                  <a:schemeClr val="accent5"/>
                </a:solidFill>
                <a:latin typeface="Roboto"/>
                <a:ea typeface="Roboto"/>
                <a:cs typeface="Roboto"/>
                <a:sym typeface="Roboto"/>
              </a:defRPr>
            </a:lvl1pPr>
            <a:lvl2pPr marL="457200" marR="0" lvl="1" indent="0" algn="ctr" rtl="0">
              <a:lnSpc>
                <a:spcPct val="100000"/>
              </a:lnSpc>
              <a:spcBef>
                <a:spcPts val="0"/>
              </a:spcBef>
              <a:spcAft>
                <a:spcPts val="0"/>
              </a:spcAft>
              <a:buClr>
                <a:schemeClr val="accent5"/>
              </a:buClr>
              <a:buFont typeface="Roboto"/>
              <a:buNone/>
              <a:defRPr sz="2100" b="0" i="0" u="none" strike="noStrike" cap="none">
                <a:solidFill>
                  <a:schemeClr val="accent5"/>
                </a:solidFill>
                <a:latin typeface="Roboto"/>
                <a:ea typeface="Roboto"/>
                <a:cs typeface="Roboto"/>
                <a:sym typeface="Roboto"/>
              </a:defRPr>
            </a:lvl2pPr>
            <a:lvl3pPr marL="914400" marR="0" lvl="2" indent="0" algn="ctr" rtl="0">
              <a:lnSpc>
                <a:spcPct val="100000"/>
              </a:lnSpc>
              <a:spcBef>
                <a:spcPts val="0"/>
              </a:spcBef>
              <a:spcAft>
                <a:spcPts val="0"/>
              </a:spcAft>
              <a:buClr>
                <a:schemeClr val="accent5"/>
              </a:buClr>
              <a:buFont typeface="Roboto"/>
              <a:buNone/>
              <a:defRPr sz="2100" b="0" i="0" u="none" strike="noStrike" cap="none">
                <a:solidFill>
                  <a:schemeClr val="accent5"/>
                </a:solidFill>
                <a:latin typeface="Roboto"/>
                <a:ea typeface="Roboto"/>
                <a:cs typeface="Roboto"/>
                <a:sym typeface="Roboto"/>
              </a:defRPr>
            </a:lvl3pPr>
            <a:lvl4pPr marL="1371600" marR="0" lvl="3" indent="0" algn="ctr" rtl="0">
              <a:lnSpc>
                <a:spcPct val="100000"/>
              </a:lnSpc>
              <a:spcBef>
                <a:spcPts val="0"/>
              </a:spcBef>
              <a:spcAft>
                <a:spcPts val="0"/>
              </a:spcAft>
              <a:buClr>
                <a:schemeClr val="accent5"/>
              </a:buClr>
              <a:buFont typeface="Roboto"/>
              <a:buNone/>
              <a:defRPr sz="2100" b="0" i="0" u="none" strike="noStrike" cap="none">
                <a:solidFill>
                  <a:schemeClr val="accent5"/>
                </a:solidFill>
                <a:latin typeface="Roboto"/>
                <a:ea typeface="Roboto"/>
                <a:cs typeface="Roboto"/>
                <a:sym typeface="Roboto"/>
              </a:defRPr>
            </a:lvl4pPr>
            <a:lvl5pPr marL="1828800" marR="0" lvl="4" indent="0" algn="ctr" rtl="0">
              <a:lnSpc>
                <a:spcPct val="100000"/>
              </a:lnSpc>
              <a:spcBef>
                <a:spcPts val="0"/>
              </a:spcBef>
              <a:spcAft>
                <a:spcPts val="0"/>
              </a:spcAft>
              <a:buClr>
                <a:schemeClr val="accent5"/>
              </a:buClr>
              <a:buFont typeface="Roboto"/>
              <a:buNone/>
              <a:defRPr sz="2100" b="0" i="0" u="none" strike="noStrike" cap="none">
                <a:solidFill>
                  <a:schemeClr val="accent5"/>
                </a:solidFill>
                <a:latin typeface="Roboto"/>
                <a:ea typeface="Roboto"/>
                <a:cs typeface="Roboto"/>
                <a:sym typeface="Roboto"/>
              </a:defRPr>
            </a:lvl5pPr>
            <a:lvl6pPr marL="2286000" marR="0" lvl="5" indent="0" algn="ctr" rtl="0">
              <a:lnSpc>
                <a:spcPct val="100000"/>
              </a:lnSpc>
              <a:spcBef>
                <a:spcPts val="0"/>
              </a:spcBef>
              <a:spcAft>
                <a:spcPts val="0"/>
              </a:spcAft>
              <a:buClr>
                <a:schemeClr val="accent5"/>
              </a:buClr>
              <a:buFont typeface="Roboto"/>
              <a:buNone/>
              <a:defRPr sz="2100" b="0" i="0" u="none" strike="noStrike" cap="none">
                <a:solidFill>
                  <a:schemeClr val="accent5"/>
                </a:solidFill>
                <a:latin typeface="Roboto"/>
                <a:ea typeface="Roboto"/>
                <a:cs typeface="Roboto"/>
                <a:sym typeface="Roboto"/>
              </a:defRPr>
            </a:lvl6pPr>
            <a:lvl7pPr marL="2743200" marR="0" lvl="6" indent="0" algn="ctr" rtl="0">
              <a:lnSpc>
                <a:spcPct val="100000"/>
              </a:lnSpc>
              <a:spcBef>
                <a:spcPts val="0"/>
              </a:spcBef>
              <a:spcAft>
                <a:spcPts val="0"/>
              </a:spcAft>
              <a:buClr>
                <a:schemeClr val="accent5"/>
              </a:buClr>
              <a:buFont typeface="Roboto"/>
              <a:buNone/>
              <a:defRPr sz="2100" b="0" i="0" u="none" strike="noStrike" cap="none">
                <a:solidFill>
                  <a:schemeClr val="accent5"/>
                </a:solidFill>
                <a:latin typeface="Roboto"/>
                <a:ea typeface="Roboto"/>
                <a:cs typeface="Roboto"/>
                <a:sym typeface="Roboto"/>
              </a:defRPr>
            </a:lvl7pPr>
            <a:lvl8pPr marL="3200400" marR="0" lvl="7" indent="0" algn="ctr" rtl="0">
              <a:lnSpc>
                <a:spcPct val="100000"/>
              </a:lnSpc>
              <a:spcBef>
                <a:spcPts val="0"/>
              </a:spcBef>
              <a:spcAft>
                <a:spcPts val="0"/>
              </a:spcAft>
              <a:buClr>
                <a:schemeClr val="accent5"/>
              </a:buClr>
              <a:buFont typeface="Roboto"/>
              <a:buNone/>
              <a:defRPr sz="2100" b="0" i="0" u="none" strike="noStrike" cap="none">
                <a:solidFill>
                  <a:schemeClr val="accent5"/>
                </a:solidFill>
                <a:latin typeface="Roboto"/>
                <a:ea typeface="Roboto"/>
                <a:cs typeface="Roboto"/>
                <a:sym typeface="Roboto"/>
              </a:defRPr>
            </a:lvl8pPr>
            <a:lvl9pPr marL="3657600" marR="0" lvl="8" indent="0" algn="ctr" rtl="0">
              <a:lnSpc>
                <a:spcPct val="100000"/>
              </a:lnSpc>
              <a:spcBef>
                <a:spcPts val="0"/>
              </a:spcBef>
              <a:spcAft>
                <a:spcPts val="0"/>
              </a:spcAft>
              <a:buClr>
                <a:schemeClr val="accent5"/>
              </a:buClr>
              <a:buFont typeface="Roboto"/>
              <a:buNone/>
              <a:defRPr sz="2100" b="0" i="0" u="none" strike="noStrike" cap="none">
                <a:solidFill>
                  <a:schemeClr val="accent5"/>
                </a:solidFill>
                <a:latin typeface="Roboto"/>
                <a:ea typeface="Roboto"/>
                <a:cs typeface="Roboto"/>
                <a:sym typeface="Roboto"/>
              </a:defRPr>
            </a:lvl9pPr>
          </a:lstStyle>
          <a:p>
            <a:endParaRPr/>
          </a:p>
        </p:txBody>
      </p:sp>
      <p:sp>
        <p:nvSpPr>
          <p:cNvPr id="47" name="Shape 47"/>
          <p:cNvSpPr txBox="1">
            <a:spLocks noGrp="1"/>
          </p:cNvSpPr>
          <p:nvPr>
            <p:ph type="body" idx="2"/>
          </p:nvPr>
        </p:nvSpPr>
        <p:spPr>
          <a:xfrm>
            <a:off x="4939500" y="724200"/>
            <a:ext cx="3837000" cy="3695099"/>
          </a:xfrm>
          <a:prstGeom prst="rect">
            <a:avLst/>
          </a:prstGeom>
          <a:noFill/>
          <a:ln>
            <a:noFill/>
          </a:ln>
        </p:spPr>
        <p:txBody>
          <a:bodyPr lIns="91425" tIns="91425" rIns="91425" bIns="91425" anchor="ctr" anchorCtr="0"/>
          <a:lstStyle>
            <a:lvl1pPr marL="0" marR="0" lvl="0" indent="0" algn="l" rtl="0">
              <a:lnSpc>
                <a:spcPct val="115000"/>
              </a:lnSpc>
              <a:spcBef>
                <a:spcPts val="0"/>
              </a:spcBef>
              <a:spcAft>
                <a:spcPts val="1600"/>
              </a:spcAft>
              <a:buClr>
                <a:schemeClr val="dk1"/>
              </a:buClr>
              <a:buFont typeface="Roboto"/>
              <a:buNone/>
              <a:defRPr sz="1800" b="0" i="0" u="none" strike="noStrike" cap="none">
                <a:solidFill>
                  <a:schemeClr val="dk1"/>
                </a:solidFill>
                <a:latin typeface="Roboto"/>
                <a:ea typeface="Roboto"/>
                <a:cs typeface="Roboto"/>
                <a:sym typeface="Roboto"/>
              </a:defRPr>
            </a:lvl1pPr>
            <a:lvl2pPr marL="457200" marR="0" lvl="1"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2pPr>
            <a:lvl3pPr marL="914400" marR="0" lvl="2"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3pPr>
            <a:lvl4pPr marL="1371600" marR="0" lvl="3"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4pPr>
            <a:lvl5pPr marL="1828800" marR="0" lvl="4"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5pPr>
            <a:lvl6pPr marL="2286000" marR="0" lvl="5"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6pPr>
            <a:lvl7pPr marL="2743200" marR="0" lvl="6"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7pPr>
            <a:lvl8pPr marL="3200400" marR="0" lvl="7"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8pPr>
            <a:lvl9pPr marL="3657600" marR="0" lvl="8"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9pPr>
          </a:lstStyle>
          <a:p>
            <a:endParaRPr/>
          </a:p>
        </p:txBody>
      </p:sp>
      <p:sp>
        <p:nvSpPr>
          <p:cNvPr id="48" name="Shape 4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319500" y="4233725"/>
            <a:ext cx="5998800" cy="5987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Roboto Slab"/>
              <a:buNone/>
              <a:defRPr sz="1800" b="0" i="0" u="none" strike="noStrike" cap="none">
                <a:solidFill>
                  <a:schemeClr val="dk1"/>
                </a:solidFill>
                <a:latin typeface="Roboto Slab"/>
                <a:ea typeface="Roboto Slab"/>
                <a:cs typeface="Roboto Slab"/>
                <a:sym typeface="Roboto Slab"/>
              </a:defRPr>
            </a:lvl1pPr>
            <a:lvl2pPr marL="457200" marR="0" lvl="1"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2pPr>
            <a:lvl3pPr marL="914400" marR="0" lvl="2"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3pPr>
            <a:lvl4pPr marL="1371600" marR="0" lvl="3"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4pPr>
            <a:lvl5pPr marL="1828800" marR="0" lvl="4"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5pPr>
            <a:lvl6pPr marL="2286000" marR="0" lvl="5"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6pPr>
            <a:lvl7pPr marL="2743200" marR="0" lvl="6"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7pPr>
            <a:lvl8pPr marL="3200400" marR="0" lvl="7"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8pPr>
            <a:lvl9pPr marL="3657600" marR="0" lvl="8"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9pPr>
          </a:lstStyle>
          <a:p>
            <a:endParaRPr/>
          </a:p>
        </p:txBody>
      </p:sp>
      <p:sp>
        <p:nvSpPr>
          <p:cNvPr id="51" name="Shape 51"/>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87900" y="458025"/>
            <a:ext cx="8368200" cy="6860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Roboto Slab"/>
              <a:buNone/>
              <a:defRPr sz="3000" b="0" i="0" u="none" strike="noStrike" cap="none">
                <a:solidFill>
                  <a:schemeClr val="dk1"/>
                </a:solidFill>
                <a:latin typeface="Roboto Slab"/>
                <a:ea typeface="Roboto Slab"/>
                <a:cs typeface="Roboto Slab"/>
                <a:sym typeface="Roboto Slab"/>
              </a:defRPr>
            </a:lvl1pPr>
            <a:lvl2pPr lvl="1" indent="0">
              <a:spcBef>
                <a:spcPts val="0"/>
              </a:spcBef>
              <a:buClr>
                <a:schemeClr val="dk1"/>
              </a:buClr>
              <a:buFont typeface="Roboto Slab"/>
              <a:buNone/>
              <a:defRPr sz="3000">
                <a:solidFill>
                  <a:schemeClr val="dk1"/>
                </a:solidFill>
                <a:latin typeface="Roboto Slab"/>
                <a:ea typeface="Roboto Slab"/>
                <a:cs typeface="Roboto Slab"/>
                <a:sym typeface="Roboto Slab"/>
              </a:defRPr>
            </a:lvl2pPr>
            <a:lvl3pPr lvl="2" indent="0">
              <a:spcBef>
                <a:spcPts val="0"/>
              </a:spcBef>
              <a:buClr>
                <a:schemeClr val="dk1"/>
              </a:buClr>
              <a:buFont typeface="Roboto Slab"/>
              <a:buNone/>
              <a:defRPr sz="3000">
                <a:solidFill>
                  <a:schemeClr val="dk1"/>
                </a:solidFill>
                <a:latin typeface="Roboto Slab"/>
                <a:ea typeface="Roboto Slab"/>
                <a:cs typeface="Roboto Slab"/>
                <a:sym typeface="Roboto Slab"/>
              </a:defRPr>
            </a:lvl3pPr>
            <a:lvl4pPr lvl="3" indent="0">
              <a:spcBef>
                <a:spcPts val="0"/>
              </a:spcBef>
              <a:buClr>
                <a:schemeClr val="dk1"/>
              </a:buClr>
              <a:buFont typeface="Roboto Slab"/>
              <a:buNone/>
              <a:defRPr sz="3000">
                <a:solidFill>
                  <a:schemeClr val="dk1"/>
                </a:solidFill>
                <a:latin typeface="Roboto Slab"/>
                <a:ea typeface="Roboto Slab"/>
                <a:cs typeface="Roboto Slab"/>
                <a:sym typeface="Roboto Slab"/>
              </a:defRPr>
            </a:lvl4pPr>
            <a:lvl5pPr lvl="4" indent="0">
              <a:spcBef>
                <a:spcPts val="0"/>
              </a:spcBef>
              <a:buClr>
                <a:schemeClr val="dk1"/>
              </a:buClr>
              <a:buFont typeface="Roboto Slab"/>
              <a:buNone/>
              <a:defRPr sz="3000">
                <a:solidFill>
                  <a:schemeClr val="dk1"/>
                </a:solidFill>
                <a:latin typeface="Roboto Slab"/>
                <a:ea typeface="Roboto Slab"/>
                <a:cs typeface="Roboto Slab"/>
                <a:sym typeface="Roboto Slab"/>
              </a:defRPr>
            </a:lvl5pPr>
            <a:lvl6pPr lvl="5" indent="0">
              <a:spcBef>
                <a:spcPts val="0"/>
              </a:spcBef>
              <a:buClr>
                <a:schemeClr val="dk1"/>
              </a:buClr>
              <a:buFont typeface="Roboto Slab"/>
              <a:buNone/>
              <a:defRPr sz="3000">
                <a:solidFill>
                  <a:schemeClr val="dk1"/>
                </a:solidFill>
                <a:latin typeface="Roboto Slab"/>
                <a:ea typeface="Roboto Slab"/>
                <a:cs typeface="Roboto Slab"/>
                <a:sym typeface="Roboto Slab"/>
              </a:defRPr>
            </a:lvl6pPr>
            <a:lvl7pPr lvl="6" indent="0">
              <a:spcBef>
                <a:spcPts val="0"/>
              </a:spcBef>
              <a:buClr>
                <a:schemeClr val="dk1"/>
              </a:buClr>
              <a:buFont typeface="Roboto Slab"/>
              <a:buNone/>
              <a:defRPr sz="3000">
                <a:solidFill>
                  <a:schemeClr val="dk1"/>
                </a:solidFill>
                <a:latin typeface="Roboto Slab"/>
                <a:ea typeface="Roboto Slab"/>
                <a:cs typeface="Roboto Slab"/>
                <a:sym typeface="Roboto Slab"/>
              </a:defRPr>
            </a:lvl7pPr>
            <a:lvl8pPr lvl="7" indent="0">
              <a:spcBef>
                <a:spcPts val="0"/>
              </a:spcBef>
              <a:buClr>
                <a:schemeClr val="dk1"/>
              </a:buClr>
              <a:buFont typeface="Roboto Slab"/>
              <a:buNone/>
              <a:defRPr sz="3000">
                <a:solidFill>
                  <a:schemeClr val="dk1"/>
                </a:solidFill>
                <a:latin typeface="Roboto Slab"/>
                <a:ea typeface="Roboto Slab"/>
                <a:cs typeface="Roboto Slab"/>
                <a:sym typeface="Roboto Slab"/>
              </a:defRPr>
            </a:lvl8pPr>
            <a:lvl9pPr lvl="8" indent="0">
              <a:spcBef>
                <a:spcPts val="0"/>
              </a:spcBef>
              <a:buClr>
                <a:schemeClr val="dk1"/>
              </a:buClr>
              <a:buFont typeface="Roboto Slab"/>
              <a:buNone/>
              <a:defRPr sz="3000">
                <a:solidFill>
                  <a:schemeClr val="dk1"/>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387900" y="1489824"/>
            <a:ext cx="8368200" cy="30788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1"/>
              </a:buClr>
              <a:buFont typeface="Roboto"/>
              <a:buNone/>
              <a:defRPr sz="1800" b="0" i="0" u="none" strike="noStrike" cap="none">
                <a:solidFill>
                  <a:schemeClr val="dk1"/>
                </a:solidFill>
                <a:latin typeface="Roboto"/>
                <a:ea typeface="Roboto"/>
                <a:cs typeface="Roboto"/>
                <a:sym typeface="Roboto"/>
              </a:defRPr>
            </a:lvl1pPr>
            <a:lvl2pPr marL="457200" marR="0" lvl="1"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2pPr>
            <a:lvl3pPr marL="914400" marR="0" lvl="2"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3pPr>
            <a:lvl4pPr marL="1371600" marR="0" lvl="3"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4pPr>
            <a:lvl5pPr marL="1828800" marR="0" lvl="4"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5pPr>
            <a:lvl6pPr marL="2286000" marR="0" lvl="5"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6pPr>
            <a:lvl7pPr marL="2743200" marR="0" lvl="6"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7pPr>
            <a:lvl8pPr marL="3200400" marR="0" lvl="7"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8pPr>
            <a:lvl9pPr marL="3657600" marR="0" lvl="8"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dk1"/>
              </a:buClr>
              <a:buSzPct val="25000"/>
              <a:buFont typeface="Roboto"/>
              <a:buNone/>
            </a:pPr>
            <a:fld id="{00000000-1234-1234-1234-123412341234}" type="slidenum">
              <a:rPr lang="en" sz="1000" b="0" i="0" u="none" strike="noStrike" cap="none">
                <a:solidFill>
                  <a:schemeClr val="dk1"/>
                </a:solidFill>
                <a:latin typeface="Roboto"/>
                <a:ea typeface="Roboto"/>
                <a:cs typeface="Roboto"/>
                <a:sym typeface="Roboto"/>
              </a:rPr>
              <a:t>‹#›</a:t>
            </a:fld>
            <a:endParaRPr lang="en" sz="1000" b="0" i="0" u="none" strike="noStrike" cap="none">
              <a:solidFill>
                <a:schemeClr val="dk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05978"/>
            <a:ext cx="6248400" cy="857400"/>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4400" b="0" i="0" u="none" strike="noStrike" cap="none">
                <a:solidFill>
                  <a:schemeClr val="dk2"/>
                </a:solidFill>
                <a:latin typeface="Metal"/>
                <a:ea typeface="Metal"/>
                <a:cs typeface="Metal"/>
                <a:sym typeface="Metal"/>
              </a:defRPr>
            </a:lvl1pPr>
            <a:lvl2pPr marL="0" marR="0" lvl="1" indent="0" algn="ctr" rtl="0">
              <a:spcBef>
                <a:spcPts val="0"/>
              </a:spcBef>
              <a:spcAft>
                <a:spcPts val="0"/>
              </a:spcAft>
              <a:buNone/>
              <a:defRPr sz="4400" b="0" i="0" u="none" strike="noStrike" cap="none">
                <a:solidFill>
                  <a:schemeClr val="dk2"/>
                </a:solidFill>
                <a:latin typeface="Impact"/>
                <a:ea typeface="Impact"/>
                <a:cs typeface="Impact"/>
                <a:sym typeface="Impact"/>
              </a:defRPr>
            </a:lvl2pPr>
            <a:lvl3pPr marL="0" marR="0" lvl="2" indent="0" algn="ctr" rtl="0">
              <a:spcBef>
                <a:spcPts val="0"/>
              </a:spcBef>
              <a:spcAft>
                <a:spcPts val="0"/>
              </a:spcAft>
              <a:buNone/>
              <a:defRPr sz="4400" b="0" i="0" u="none" strike="noStrike" cap="none">
                <a:solidFill>
                  <a:schemeClr val="dk2"/>
                </a:solidFill>
                <a:latin typeface="Impact"/>
                <a:ea typeface="Impact"/>
                <a:cs typeface="Impact"/>
                <a:sym typeface="Impact"/>
              </a:defRPr>
            </a:lvl3pPr>
            <a:lvl4pPr marL="0" marR="0" lvl="3" indent="0" algn="ctr" rtl="0">
              <a:spcBef>
                <a:spcPts val="0"/>
              </a:spcBef>
              <a:spcAft>
                <a:spcPts val="0"/>
              </a:spcAft>
              <a:buNone/>
              <a:defRPr sz="4400" b="0" i="0" u="none" strike="noStrike" cap="none">
                <a:solidFill>
                  <a:schemeClr val="dk2"/>
                </a:solidFill>
                <a:latin typeface="Impact"/>
                <a:ea typeface="Impact"/>
                <a:cs typeface="Impact"/>
                <a:sym typeface="Impact"/>
              </a:defRPr>
            </a:lvl4pPr>
            <a:lvl5pPr marL="0" marR="0" lvl="4" indent="0" algn="ctr" rtl="0">
              <a:spcBef>
                <a:spcPts val="0"/>
              </a:spcBef>
              <a:spcAft>
                <a:spcPts val="0"/>
              </a:spcAft>
              <a:buNone/>
              <a:defRPr sz="4400" b="0" i="0" u="none" strike="noStrike" cap="none">
                <a:solidFill>
                  <a:schemeClr val="dk2"/>
                </a:solidFill>
                <a:latin typeface="Impact"/>
                <a:ea typeface="Impact"/>
                <a:cs typeface="Impact"/>
                <a:sym typeface="Impact"/>
              </a:defRPr>
            </a:lvl5pPr>
            <a:lvl6pPr marL="457200" marR="0" lvl="5" indent="0" algn="ctr" rtl="0">
              <a:spcBef>
                <a:spcPts val="0"/>
              </a:spcBef>
              <a:spcAft>
                <a:spcPts val="0"/>
              </a:spcAft>
              <a:buNone/>
              <a:defRPr sz="4400" b="0" i="0" u="none" strike="noStrike" cap="none">
                <a:solidFill>
                  <a:schemeClr val="dk2"/>
                </a:solidFill>
                <a:latin typeface="Impact"/>
                <a:ea typeface="Impact"/>
                <a:cs typeface="Impact"/>
                <a:sym typeface="Impact"/>
              </a:defRPr>
            </a:lvl6pPr>
            <a:lvl7pPr marL="914400" marR="0" lvl="6" indent="0" algn="ctr" rtl="0">
              <a:spcBef>
                <a:spcPts val="0"/>
              </a:spcBef>
              <a:spcAft>
                <a:spcPts val="0"/>
              </a:spcAft>
              <a:buNone/>
              <a:defRPr sz="4400" b="0" i="0" u="none" strike="noStrike" cap="none">
                <a:solidFill>
                  <a:schemeClr val="dk2"/>
                </a:solidFill>
                <a:latin typeface="Impact"/>
                <a:ea typeface="Impact"/>
                <a:cs typeface="Impact"/>
                <a:sym typeface="Impact"/>
              </a:defRPr>
            </a:lvl7pPr>
            <a:lvl8pPr marL="1371600" marR="0" lvl="7" indent="0" algn="ctr" rtl="0">
              <a:spcBef>
                <a:spcPts val="0"/>
              </a:spcBef>
              <a:spcAft>
                <a:spcPts val="0"/>
              </a:spcAft>
              <a:buNone/>
              <a:defRPr sz="4400" b="0" i="0" u="none" strike="noStrike" cap="none">
                <a:solidFill>
                  <a:schemeClr val="dk2"/>
                </a:solidFill>
                <a:latin typeface="Impact"/>
                <a:ea typeface="Impact"/>
                <a:cs typeface="Impact"/>
                <a:sym typeface="Impact"/>
              </a:defRPr>
            </a:lvl8pPr>
            <a:lvl9pPr marL="1828800" marR="0" lvl="8" indent="0" algn="ctr" rtl="0">
              <a:spcBef>
                <a:spcPts val="0"/>
              </a:spcBef>
              <a:spcAft>
                <a:spcPts val="0"/>
              </a:spcAft>
              <a:buNone/>
              <a:defRPr sz="4400" b="0" i="0" u="none" strike="noStrike" cap="none">
                <a:solidFill>
                  <a:schemeClr val="dk2"/>
                </a:solidFill>
                <a:latin typeface="Impact"/>
                <a:ea typeface="Impact"/>
                <a:cs typeface="Impact"/>
                <a:sym typeface="Impact"/>
              </a:defRPr>
            </a:lvl9pPr>
          </a:lstStyle>
          <a:p>
            <a:endParaRPr/>
          </a:p>
        </p:txBody>
      </p:sp>
      <p:sp>
        <p:nvSpPr>
          <p:cNvPr id="61" name="Shape 61"/>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Impact"/>
              <a:buChar char="»"/>
              <a:defRPr sz="2000" b="0" i="0" u="none" strike="noStrike" cap="none">
                <a:solidFill>
                  <a:schemeClr val="dk1"/>
                </a:solidFill>
                <a:latin typeface="Impact"/>
                <a:ea typeface="Impact"/>
                <a:cs typeface="Impact"/>
                <a:sym typeface="Impact"/>
              </a:defRPr>
            </a:lvl6pPr>
            <a:lvl7pPr marL="2971800" marR="0" lvl="6" indent="-101600" algn="l" rtl="0">
              <a:spcBef>
                <a:spcPts val="400"/>
              </a:spcBef>
              <a:spcAft>
                <a:spcPts val="0"/>
              </a:spcAft>
              <a:buClr>
                <a:schemeClr val="dk1"/>
              </a:buClr>
              <a:buSzPct val="100000"/>
              <a:buFont typeface="Impact"/>
              <a:buChar char="»"/>
              <a:defRPr sz="2000" b="0" i="0" u="none" strike="noStrike" cap="none">
                <a:solidFill>
                  <a:schemeClr val="dk1"/>
                </a:solidFill>
                <a:latin typeface="Impact"/>
                <a:ea typeface="Impact"/>
                <a:cs typeface="Impact"/>
                <a:sym typeface="Impact"/>
              </a:defRPr>
            </a:lvl7pPr>
            <a:lvl8pPr marL="3429000" marR="0" lvl="7" indent="-101600" algn="l" rtl="0">
              <a:spcBef>
                <a:spcPts val="400"/>
              </a:spcBef>
              <a:spcAft>
                <a:spcPts val="0"/>
              </a:spcAft>
              <a:buClr>
                <a:schemeClr val="dk1"/>
              </a:buClr>
              <a:buSzPct val="100000"/>
              <a:buFont typeface="Impact"/>
              <a:buChar char="»"/>
              <a:defRPr sz="2000" b="0" i="0" u="none" strike="noStrike" cap="none">
                <a:solidFill>
                  <a:schemeClr val="dk1"/>
                </a:solidFill>
                <a:latin typeface="Impact"/>
                <a:ea typeface="Impact"/>
                <a:cs typeface="Impact"/>
                <a:sym typeface="Impact"/>
              </a:defRPr>
            </a:lvl8pPr>
            <a:lvl9pPr marL="3886200" marR="0" lvl="8" indent="-101600" algn="l" rtl="0">
              <a:spcBef>
                <a:spcPts val="400"/>
              </a:spcBef>
              <a:spcAft>
                <a:spcPts val="0"/>
              </a:spcAft>
              <a:buClr>
                <a:schemeClr val="dk1"/>
              </a:buClr>
              <a:buSzPct val="100000"/>
              <a:buFont typeface="Impact"/>
              <a:buChar char="»"/>
              <a:defRPr sz="2000" b="0" i="0" u="none" strike="noStrike" cap="none">
                <a:solidFill>
                  <a:schemeClr val="dk1"/>
                </a:solidFill>
                <a:latin typeface="Impact"/>
                <a:ea typeface="Impact"/>
                <a:cs typeface="Impact"/>
                <a:sym typeface="Impact"/>
              </a:defRPr>
            </a:lvl9pPr>
          </a:lstStyle>
          <a:p>
            <a:endParaRPr/>
          </a:p>
        </p:txBody>
      </p:sp>
      <p:sp>
        <p:nvSpPr>
          <p:cNvPr id="62" name="Shape 62"/>
          <p:cNvSpPr txBox="1">
            <a:spLocks noGrp="1"/>
          </p:cNvSpPr>
          <p:nvPr>
            <p:ph type="dt" idx="10"/>
          </p:nvPr>
        </p:nvSpPr>
        <p:spPr>
          <a:xfrm>
            <a:off x="457200" y="4683918"/>
            <a:ext cx="2133600" cy="357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ftr" idx="11"/>
          </p:nvPr>
        </p:nvSpPr>
        <p:spPr>
          <a:xfrm>
            <a:off x="3124200" y="4683918"/>
            <a:ext cx="2895600" cy="3570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6553200" y="4683918"/>
            <a:ext cx="2133600" cy="3570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 sz="1400" b="0" i="0" u="none" strike="noStrike" cap="none">
                <a:solidFill>
                  <a:schemeClr val="dk1"/>
                </a:solidFill>
                <a:latin typeface="Arial"/>
                <a:ea typeface="Arial"/>
                <a:cs typeface="Arial"/>
                <a:sym typeface="Arial"/>
              </a:rPr>
              <a:t>‹#›</a:t>
            </a:fld>
            <a:endParaRPr lang="en" sz="14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www.youtube.com/watch?v=Df1eI1zjcwg"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GCpEaLSIP5I"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ctrTitle"/>
          </p:nvPr>
        </p:nvSpPr>
        <p:spPr>
          <a:xfrm>
            <a:off x="1680300" y="1188925"/>
            <a:ext cx="5783400" cy="14573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Roboto Slab"/>
              <a:buNone/>
            </a:pPr>
            <a:r>
              <a:rPr lang="en" sz="4000" b="0" i="0" u="none" strike="noStrike" cap="none">
                <a:solidFill>
                  <a:schemeClr val="dk1"/>
                </a:solidFill>
                <a:latin typeface="Luckiest Guy"/>
                <a:ea typeface="Luckiest Guy"/>
                <a:cs typeface="Luckiest Guy"/>
                <a:sym typeface="Luckiest Guy"/>
              </a:rPr>
              <a:t>Refusal Skills: </a:t>
            </a:r>
            <a:r>
              <a:rPr lang="en">
                <a:latin typeface="Luckiest Guy"/>
                <a:ea typeface="Luckiest Guy"/>
                <a:cs typeface="Luckiest Guy"/>
                <a:sym typeface="Luckiest Guy"/>
              </a:rPr>
              <a:t>Peer Pressure</a:t>
            </a:r>
          </a:p>
        </p:txBody>
      </p:sp>
      <p:pic>
        <p:nvPicPr>
          <p:cNvPr id="139" name="Shape 139"/>
          <p:cNvPicPr preferRelativeResize="0"/>
          <p:nvPr/>
        </p:nvPicPr>
        <p:blipFill rotWithShape="1">
          <a:blip r:embed="rId3">
            <a:alphaModFix/>
          </a:blip>
          <a:srcRect l="57233"/>
          <a:stretch/>
        </p:blipFill>
        <p:spPr>
          <a:xfrm>
            <a:off x="544200" y="2632725"/>
            <a:ext cx="2460374" cy="1905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387900" y="458025"/>
            <a:ext cx="4872300" cy="3078900"/>
          </a:xfrm>
          <a:prstGeom prst="rect">
            <a:avLst/>
          </a:prstGeom>
        </p:spPr>
        <p:txBody>
          <a:bodyPr lIns="91425" tIns="91425" rIns="91425" bIns="91425" anchor="b" anchorCtr="0">
            <a:noAutofit/>
          </a:bodyPr>
          <a:lstStyle/>
          <a:p>
            <a:pPr lvl="0" algn="ctr">
              <a:spcBef>
                <a:spcPts val="0"/>
              </a:spcBef>
              <a:buNone/>
            </a:pPr>
            <a:r>
              <a:rPr lang="en">
                <a:latin typeface="Architects Daughter"/>
                <a:ea typeface="Architects Daughter"/>
                <a:cs typeface="Architects Daughter"/>
                <a:sym typeface="Architects Daughter"/>
              </a:rPr>
              <a:t>Why do some teens seem to be more susceptible than others to such pressure?</a:t>
            </a:r>
          </a:p>
        </p:txBody>
      </p:sp>
      <p:pic>
        <p:nvPicPr>
          <p:cNvPr id="206" name="Shape 206"/>
          <p:cNvPicPr preferRelativeResize="0"/>
          <p:nvPr/>
        </p:nvPicPr>
        <p:blipFill>
          <a:blip r:embed="rId3">
            <a:alphaModFix/>
          </a:blip>
          <a:stretch>
            <a:fillRect/>
          </a:stretch>
        </p:blipFill>
        <p:spPr>
          <a:xfrm>
            <a:off x="5463775" y="152600"/>
            <a:ext cx="3589825" cy="4487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163075" y="1072350"/>
            <a:ext cx="3682800" cy="3882000"/>
          </a:xfrm>
          <a:prstGeom prst="rect">
            <a:avLst/>
          </a:prstGeom>
        </p:spPr>
        <p:txBody>
          <a:bodyPr lIns="91425" tIns="91425" rIns="91425" bIns="91425" anchor="b" anchorCtr="0">
            <a:noAutofit/>
          </a:bodyPr>
          <a:lstStyle/>
          <a:p>
            <a:pPr lvl="0">
              <a:spcBef>
                <a:spcPts val="0"/>
              </a:spcBef>
              <a:buNone/>
            </a:pPr>
            <a:r>
              <a:rPr lang="en" sz="3600">
                <a:latin typeface="Architects Daughter"/>
                <a:ea typeface="Architects Daughter"/>
                <a:cs typeface="Architects Daughter"/>
                <a:sym typeface="Architects Daughter"/>
              </a:rPr>
              <a:t>How do technology and social media affect the way people influence each other?</a:t>
            </a:r>
          </a:p>
        </p:txBody>
      </p:sp>
      <p:pic>
        <p:nvPicPr>
          <p:cNvPr id="212" name="Shape 212"/>
          <p:cNvPicPr preferRelativeResize="0"/>
          <p:nvPr/>
        </p:nvPicPr>
        <p:blipFill>
          <a:blip r:embed="rId3">
            <a:alphaModFix/>
          </a:blip>
          <a:stretch>
            <a:fillRect/>
          </a:stretch>
        </p:blipFill>
        <p:spPr>
          <a:xfrm>
            <a:off x="3662425" y="152400"/>
            <a:ext cx="5405375" cy="4801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387875" y="3683400"/>
            <a:ext cx="3672300" cy="686100"/>
          </a:xfrm>
          <a:prstGeom prst="rect">
            <a:avLst/>
          </a:prstGeom>
        </p:spPr>
        <p:txBody>
          <a:bodyPr lIns="91425" tIns="91425" rIns="91425" bIns="91425" anchor="b" anchorCtr="0">
            <a:noAutofit/>
          </a:bodyPr>
          <a:lstStyle/>
          <a:p>
            <a:pPr lvl="0" algn="ctr">
              <a:spcBef>
                <a:spcPts val="0"/>
              </a:spcBef>
              <a:buNone/>
            </a:pPr>
            <a:r>
              <a:rPr lang="en">
                <a:latin typeface="Architects Daughter"/>
                <a:ea typeface="Architects Daughter"/>
                <a:cs typeface="Architects Daughter"/>
                <a:sym typeface="Architects Daughter"/>
              </a:rPr>
              <a:t>What advice would you give to someone dealing with negative peer pressure?</a:t>
            </a:r>
          </a:p>
        </p:txBody>
      </p:sp>
      <p:pic>
        <p:nvPicPr>
          <p:cNvPr id="218" name="Shape 218"/>
          <p:cNvPicPr preferRelativeResize="0"/>
          <p:nvPr/>
        </p:nvPicPr>
        <p:blipFill>
          <a:blip r:embed="rId3">
            <a:alphaModFix/>
          </a:blip>
          <a:stretch>
            <a:fillRect/>
          </a:stretch>
        </p:blipFill>
        <p:spPr>
          <a:xfrm>
            <a:off x="4477998" y="2139700"/>
            <a:ext cx="4419024" cy="2797424"/>
          </a:xfrm>
          <a:prstGeom prst="rect">
            <a:avLst/>
          </a:prstGeom>
          <a:noFill/>
          <a:ln>
            <a:noFill/>
          </a:ln>
        </p:spPr>
      </p:pic>
      <p:pic>
        <p:nvPicPr>
          <p:cNvPr id="219" name="Shape 219"/>
          <p:cNvPicPr preferRelativeResize="0"/>
          <p:nvPr/>
        </p:nvPicPr>
        <p:blipFill>
          <a:blip r:embed="rId4">
            <a:alphaModFix/>
          </a:blip>
          <a:stretch>
            <a:fillRect/>
          </a:stretch>
        </p:blipFill>
        <p:spPr>
          <a:xfrm>
            <a:off x="5930650" y="98825"/>
            <a:ext cx="2797425" cy="2797425"/>
          </a:xfrm>
          <a:prstGeom prst="rect">
            <a:avLst/>
          </a:prstGeom>
          <a:noFill/>
          <a:ln>
            <a:noFill/>
          </a:ln>
        </p:spPr>
      </p:pic>
      <p:pic>
        <p:nvPicPr>
          <p:cNvPr id="220" name="Shape 220" descr="Screen Shot 2017-02-12 at 6.44.41 PM.png"/>
          <p:cNvPicPr preferRelativeResize="0"/>
          <p:nvPr/>
        </p:nvPicPr>
        <p:blipFill>
          <a:blip r:embed="rId5">
            <a:alphaModFix/>
          </a:blip>
          <a:stretch>
            <a:fillRect/>
          </a:stretch>
        </p:blipFill>
        <p:spPr>
          <a:xfrm>
            <a:off x="152400" y="152400"/>
            <a:ext cx="5348907" cy="1834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lgn="ctr">
              <a:spcBef>
                <a:spcPts val="0"/>
              </a:spcBef>
              <a:buNone/>
            </a:pPr>
            <a:r>
              <a:rPr lang="en">
                <a:latin typeface="Luckiest Guy"/>
                <a:ea typeface="Luckiest Guy"/>
                <a:cs typeface="Luckiest Guy"/>
                <a:sym typeface="Luckiest Guy"/>
              </a:rPr>
              <a:t>Top 5 Influences on Teens for Drugs/Alcohol</a:t>
            </a:r>
          </a:p>
        </p:txBody>
      </p:sp>
      <p:sp>
        <p:nvSpPr>
          <p:cNvPr id="226" name="Shape 226"/>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457200" lvl="0" indent="-419100" rtl="0">
              <a:spcBef>
                <a:spcPts val="0"/>
              </a:spcBef>
              <a:buSzPct val="100000"/>
              <a:buFont typeface="Architects Daughter"/>
              <a:buChar char="●"/>
            </a:pPr>
            <a:r>
              <a:rPr lang="en" sz="3000">
                <a:latin typeface="Architects Daughter"/>
                <a:ea typeface="Architects Daughter"/>
                <a:cs typeface="Architects Daughter"/>
                <a:sym typeface="Architects Daughter"/>
              </a:rPr>
              <a:t>5 even groups</a:t>
            </a:r>
          </a:p>
          <a:p>
            <a:pPr marL="457200" lvl="0" indent="-419100" rtl="0">
              <a:spcBef>
                <a:spcPts val="0"/>
              </a:spcBef>
              <a:buSzPct val="100000"/>
              <a:buFont typeface="Architects Daughter"/>
              <a:buChar char="●"/>
            </a:pPr>
            <a:r>
              <a:rPr lang="en" sz="3000">
                <a:latin typeface="Architects Daughter"/>
                <a:ea typeface="Architects Daughter"/>
                <a:cs typeface="Architects Daughter"/>
                <a:sym typeface="Architects Daughter"/>
              </a:rPr>
              <a:t>Each group comes up with their top 5 influences</a:t>
            </a:r>
          </a:p>
          <a:p>
            <a:pPr marL="457200" lvl="0" indent="-419100">
              <a:spcBef>
                <a:spcPts val="0"/>
              </a:spcBef>
              <a:buSzPct val="100000"/>
              <a:buFont typeface="Architects Daughter"/>
              <a:buChar char="●"/>
            </a:pPr>
            <a:r>
              <a:rPr lang="en" sz="3000">
                <a:latin typeface="Architects Daughter"/>
                <a:ea typeface="Architects Daughter"/>
                <a:cs typeface="Architects Daughter"/>
                <a:sym typeface="Architects Daughter"/>
              </a:rPr>
              <a:t>Class vote to determine overall top 5 influences for the class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latin typeface="Luckiest Guy"/>
                <a:ea typeface="Luckiest Guy"/>
                <a:cs typeface="Luckiest Guy"/>
                <a:sym typeface="Luckiest Guy"/>
              </a:rPr>
              <a:t>Class Top 5 Influences</a:t>
            </a:r>
          </a:p>
        </p:txBody>
      </p:sp>
      <p:pic>
        <p:nvPicPr>
          <p:cNvPr id="232" name="Shape 232"/>
          <p:cNvPicPr preferRelativeResize="0"/>
          <p:nvPr/>
        </p:nvPicPr>
        <p:blipFill>
          <a:blip r:embed="rId3">
            <a:alphaModFix/>
          </a:blip>
          <a:stretch>
            <a:fillRect/>
          </a:stretch>
        </p:blipFill>
        <p:spPr>
          <a:xfrm>
            <a:off x="1113225" y="1094652"/>
            <a:ext cx="7210501" cy="40488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387900" y="458025"/>
            <a:ext cx="8368200" cy="6860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Roboto Slab"/>
              <a:buNone/>
            </a:pPr>
            <a:r>
              <a:rPr lang="en" sz="3000" b="0" i="0" u="none" strike="noStrike" cap="none">
                <a:solidFill>
                  <a:schemeClr val="dk1"/>
                </a:solidFill>
                <a:latin typeface="Luckiest Guy"/>
                <a:ea typeface="Luckiest Guy"/>
                <a:cs typeface="Luckiest Guy"/>
                <a:sym typeface="Luckiest Guy"/>
              </a:rPr>
              <a:t>Refusal Skills</a:t>
            </a:r>
          </a:p>
        </p:txBody>
      </p:sp>
      <p:sp>
        <p:nvSpPr>
          <p:cNvPr id="238" name="Shape 238"/>
          <p:cNvSpPr txBox="1">
            <a:spLocks noGrp="1"/>
          </p:cNvSpPr>
          <p:nvPr>
            <p:ph type="body" idx="1"/>
          </p:nvPr>
        </p:nvSpPr>
        <p:spPr>
          <a:xfrm>
            <a:off x="387900" y="1489824"/>
            <a:ext cx="8368200" cy="30788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Roboto"/>
              <a:buNone/>
            </a:pPr>
            <a:r>
              <a:rPr lang="en" sz="1800" b="0" i="0" u="none" strike="noStrike" cap="none">
                <a:solidFill>
                  <a:schemeClr val="dk1"/>
                </a:solidFill>
                <a:latin typeface="Architects Daughter"/>
                <a:ea typeface="Architects Daughter"/>
                <a:cs typeface="Architects Daughter"/>
                <a:sym typeface="Architects Daughter"/>
              </a:rPr>
              <a:t>What are they?</a:t>
            </a:r>
          </a:p>
          <a:p>
            <a:pPr marL="457200" marR="0" lvl="0" indent="-228600" algn="l" rtl="0">
              <a:lnSpc>
                <a:spcPct val="115000"/>
              </a:lnSpc>
              <a:spcBef>
                <a:spcPts val="1600"/>
              </a:spcBef>
              <a:spcAft>
                <a:spcPts val="0"/>
              </a:spcAft>
              <a:buClr>
                <a:schemeClr val="dk1"/>
              </a:buClr>
              <a:buSzPct val="100000"/>
              <a:buFont typeface="Architects Daughter"/>
              <a:buChar char="-"/>
            </a:pPr>
            <a:r>
              <a:rPr lang="en" sz="1800" b="0" i="0" u="none" strike="noStrike" cap="none">
                <a:solidFill>
                  <a:schemeClr val="dk1"/>
                </a:solidFill>
                <a:latin typeface="Architects Daughter"/>
                <a:ea typeface="Architects Daughter"/>
                <a:cs typeface="Architects Daughter"/>
                <a:sym typeface="Architects Daughter"/>
              </a:rPr>
              <a:t>The many different ways to turn down </a:t>
            </a:r>
            <a:r>
              <a:rPr lang="en">
                <a:latin typeface="Architects Daughter"/>
                <a:ea typeface="Architects Daughter"/>
                <a:cs typeface="Architects Daughter"/>
                <a:sym typeface="Architects Daughter"/>
              </a:rPr>
              <a:t>drugs, alcohol</a:t>
            </a:r>
            <a:r>
              <a:rPr lang="en" sz="1800" b="0" i="0" u="none" strike="noStrike" cap="none">
                <a:solidFill>
                  <a:schemeClr val="dk1"/>
                </a:solidFill>
                <a:latin typeface="Architects Daughter"/>
                <a:ea typeface="Architects Daughter"/>
                <a:cs typeface="Architects Daughter"/>
                <a:sym typeface="Architects Daughter"/>
              </a:rPr>
              <a:t> and other subjects (Yes, there are more ways than just simply saying no).</a:t>
            </a:r>
          </a:p>
        </p:txBody>
      </p:sp>
      <p:pic>
        <p:nvPicPr>
          <p:cNvPr id="239" name="Shape 239" descr="Image result for refuse"/>
          <p:cNvPicPr preferRelativeResize="0"/>
          <p:nvPr/>
        </p:nvPicPr>
        <p:blipFill rotWithShape="1">
          <a:blip r:embed="rId3">
            <a:alphaModFix/>
          </a:blip>
          <a:srcRect/>
          <a:stretch/>
        </p:blipFill>
        <p:spPr>
          <a:xfrm>
            <a:off x="6066198" y="2806600"/>
            <a:ext cx="1943100" cy="17621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lgn="ctr" rtl="0">
              <a:spcBef>
                <a:spcPts val="0"/>
              </a:spcBef>
              <a:buNone/>
            </a:pPr>
            <a:r>
              <a:rPr lang="en">
                <a:latin typeface="Luckiest Guy"/>
                <a:ea typeface="Luckiest Guy"/>
                <a:cs typeface="Luckiest Guy"/>
                <a:sym typeface="Luckiest Guy"/>
              </a:rPr>
              <a:t>What makes it easier/harder to refuse something?</a:t>
            </a:r>
          </a:p>
        </p:txBody>
      </p:sp>
      <p:pic>
        <p:nvPicPr>
          <p:cNvPr id="245" name="Shape 245"/>
          <p:cNvPicPr preferRelativeResize="0"/>
          <p:nvPr/>
        </p:nvPicPr>
        <p:blipFill>
          <a:blip r:embed="rId3">
            <a:alphaModFix/>
          </a:blip>
          <a:stretch>
            <a:fillRect/>
          </a:stretch>
        </p:blipFill>
        <p:spPr>
          <a:xfrm>
            <a:off x="152400" y="1296525"/>
            <a:ext cx="8796606" cy="3694574"/>
          </a:xfrm>
          <a:prstGeom prst="rect">
            <a:avLst/>
          </a:prstGeom>
          <a:noFill/>
          <a:ln>
            <a:noFill/>
          </a:ln>
        </p:spPr>
      </p:pic>
      <p:pic>
        <p:nvPicPr>
          <p:cNvPr id="246" name="Shape 246" descr="Screen Shot 2017-02-12 at 6.45.13 PM.png"/>
          <p:cNvPicPr preferRelativeResize="0"/>
          <p:nvPr/>
        </p:nvPicPr>
        <p:blipFill>
          <a:blip r:embed="rId4">
            <a:alphaModFix/>
          </a:blip>
          <a:stretch>
            <a:fillRect/>
          </a:stretch>
        </p:blipFill>
        <p:spPr>
          <a:xfrm>
            <a:off x="6304023" y="686249"/>
            <a:ext cx="2644975" cy="33099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lgn="ctr">
              <a:spcBef>
                <a:spcPts val="0"/>
              </a:spcBef>
              <a:buNone/>
            </a:pPr>
            <a:r>
              <a:rPr lang="en">
                <a:latin typeface="Luckiest Guy"/>
                <a:ea typeface="Luckiest Guy"/>
                <a:cs typeface="Luckiest Guy"/>
                <a:sym typeface="Luckiest Guy"/>
              </a:rPr>
              <a:t>What makes it easier/harder to refuse something?</a:t>
            </a:r>
          </a:p>
        </p:txBody>
      </p:sp>
      <p:sp>
        <p:nvSpPr>
          <p:cNvPr id="252" name="Shape 252"/>
          <p:cNvSpPr txBox="1">
            <a:spLocks noGrp="1"/>
          </p:cNvSpPr>
          <p:nvPr>
            <p:ph type="body" idx="1"/>
          </p:nvPr>
        </p:nvSpPr>
        <p:spPr>
          <a:xfrm>
            <a:off x="387900" y="1489825"/>
            <a:ext cx="3999900" cy="3078900"/>
          </a:xfrm>
          <a:prstGeom prst="rect">
            <a:avLst/>
          </a:prstGeom>
        </p:spPr>
        <p:txBody>
          <a:bodyPr lIns="91425" tIns="91425" rIns="91425" bIns="91425" anchor="t" anchorCtr="0">
            <a:noAutofit/>
          </a:bodyPr>
          <a:lstStyle/>
          <a:p>
            <a:pPr lvl="0">
              <a:spcBef>
                <a:spcPts val="0"/>
              </a:spcBef>
              <a:buNone/>
            </a:pPr>
            <a:r>
              <a:rPr lang="en" sz="1800">
                <a:latin typeface="Architects Daughter"/>
                <a:ea typeface="Architects Daughter"/>
                <a:cs typeface="Architects Daughter"/>
                <a:sym typeface="Architects Daughter"/>
              </a:rPr>
              <a:t>Easier</a:t>
            </a:r>
          </a:p>
          <a:p>
            <a:pPr marL="457200" lvl="0" indent="-342900" rtl="0">
              <a:spcBef>
                <a:spcPts val="0"/>
              </a:spcBef>
              <a:buSzPct val="100000"/>
              <a:buFont typeface="Architects Daughter"/>
              <a:buChar char="●"/>
            </a:pPr>
            <a:r>
              <a:rPr lang="en" sz="1800">
                <a:latin typeface="Architects Daughter"/>
                <a:ea typeface="Architects Daughter"/>
                <a:cs typeface="Architects Daughter"/>
                <a:sym typeface="Architects Daughter"/>
              </a:rPr>
              <a:t>Preexisting morals/values relating to situation</a:t>
            </a:r>
          </a:p>
          <a:p>
            <a:pPr marL="457200" lvl="0" indent="-342900" rtl="0">
              <a:spcBef>
                <a:spcPts val="0"/>
              </a:spcBef>
              <a:buSzPct val="100000"/>
              <a:buFont typeface="Architects Daughter"/>
              <a:buChar char="●"/>
            </a:pPr>
            <a:r>
              <a:rPr lang="en" sz="1800">
                <a:latin typeface="Architects Daughter"/>
                <a:ea typeface="Architects Daughter"/>
                <a:cs typeface="Architects Daughter"/>
                <a:sym typeface="Architects Daughter"/>
              </a:rPr>
              <a:t>Person is unknown to you</a:t>
            </a:r>
          </a:p>
          <a:p>
            <a:pPr marL="457200" lvl="0" indent="-342900">
              <a:spcBef>
                <a:spcPts val="0"/>
              </a:spcBef>
              <a:buSzPct val="100000"/>
              <a:buFont typeface="Architects Daughter"/>
              <a:buChar char="●"/>
            </a:pPr>
            <a:r>
              <a:rPr lang="en" sz="1800">
                <a:latin typeface="Architects Daughter"/>
                <a:ea typeface="Architects Daughter"/>
                <a:cs typeface="Architects Daughter"/>
                <a:sym typeface="Architects Daughter"/>
              </a:rPr>
              <a:t>Experience in the situation</a:t>
            </a:r>
          </a:p>
        </p:txBody>
      </p:sp>
      <p:sp>
        <p:nvSpPr>
          <p:cNvPr id="253" name="Shape 253"/>
          <p:cNvSpPr txBox="1">
            <a:spLocks noGrp="1"/>
          </p:cNvSpPr>
          <p:nvPr>
            <p:ph type="body" idx="2"/>
          </p:nvPr>
        </p:nvSpPr>
        <p:spPr>
          <a:xfrm>
            <a:off x="4756200" y="1489825"/>
            <a:ext cx="3999900" cy="3078900"/>
          </a:xfrm>
          <a:prstGeom prst="rect">
            <a:avLst/>
          </a:prstGeom>
        </p:spPr>
        <p:txBody>
          <a:bodyPr lIns="91425" tIns="91425" rIns="91425" bIns="91425" anchor="t" anchorCtr="0">
            <a:noAutofit/>
          </a:bodyPr>
          <a:lstStyle/>
          <a:p>
            <a:pPr lvl="0">
              <a:spcBef>
                <a:spcPts val="0"/>
              </a:spcBef>
              <a:buNone/>
            </a:pPr>
            <a:r>
              <a:rPr lang="en" sz="1800">
                <a:latin typeface="Architects Daughter"/>
                <a:ea typeface="Architects Daughter"/>
                <a:cs typeface="Architects Daughter"/>
                <a:sym typeface="Architects Daughter"/>
              </a:rPr>
              <a:t>Harder</a:t>
            </a:r>
          </a:p>
          <a:p>
            <a:pPr marL="457200" lvl="0" indent="-342900" rtl="0">
              <a:spcBef>
                <a:spcPts val="0"/>
              </a:spcBef>
              <a:buSzPct val="100000"/>
              <a:buFont typeface="Architects Daughter"/>
              <a:buChar char="●"/>
            </a:pPr>
            <a:r>
              <a:rPr lang="en" sz="1800">
                <a:latin typeface="Architects Daughter"/>
                <a:ea typeface="Architects Daughter"/>
                <a:cs typeface="Architects Daughter"/>
                <a:sym typeface="Architects Daughter"/>
              </a:rPr>
              <a:t>No current morals or values relating to situation</a:t>
            </a:r>
          </a:p>
          <a:p>
            <a:pPr marL="457200" lvl="0" indent="-342900" rtl="0">
              <a:spcBef>
                <a:spcPts val="0"/>
              </a:spcBef>
              <a:buSzPct val="100000"/>
              <a:buFont typeface="Architects Daughter"/>
              <a:buChar char="●"/>
            </a:pPr>
            <a:r>
              <a:rPr lang="en" sz="1800">
                <a:latin typeface="Architects Daughter"/>
                <a:ea typeface="Architects Daughter"/>
                <a:cs typeface="Architects Daughter"/>
                <a:sym typeface="Architects Daughter"/>
              </a:rPr>
              <a:t>Person asking you is close to you</a:t>
            </a:r>
          </a:p>
          <a:p>
            <a:pPr marL="457200" lvl="0" indent="-342900">
              <a:spcBef>
                <a:spcPts val="0"/>
              </a:spcBef>
              <a:buSzPct val="100000"/>
              <a:buFont typeface="Architects Daughter"/>
              <a:buChar char="●"/>
            </a:pPr>
            <a:r>
              <a:rPr lang="en" sz="1800">
                <a:latin typeface="Architects Daughter"/>
                <a:ea typeface="Architects Daughter"/>
                <a:cs typeface="Architects Daughter"/>
                <a:sym typeface="Architects Daughter"/>
              </a:rPr>
              <a:t>No previous experience in the situation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387900" y="458025"/>
            <a:ext cx="6447300" cy="686100"/>
          </a:xfrm>
          <a:prstGeom prst="rect">
            <a:avLst/>
          </a:prstGeom>
        </p:spPr>
        <p:txBody>
          <a:bodyPr lIns="91425" tIns="91425" rIns="91425" bIns="91425" anchor="b" anchorCtr="0">
            <a:noAutofit/>
          </a:bodyPr>
          <a:lstStyle/>
          <a:p>
            <a:pPr lvl="0" algn="ctr">
              <a:spcBef>
                <a:spcPts val="0"/>
              </a:spcBef>
              <a:buNone/>
            </a:pPr>
            <a:r>
              <a:rPr lang="en">
                <a:latin typeface="Luckiest Guy"/>
                <a:ea typeface="Luckiest Guy"/>
                <a:cs typeface="Luckiest Guy"/>
                <a:sym typeface="Luckiest Guy"/>
              </a:rPr>
              <a:t>What makes a refusal effective or ineffective?</a:t>
            </a:r>
          </a:p>
        </p:txBody>
      </p:sp>
      <p:pic>
        <p:nvPicPr>
          <p:cNvPr id="259" name="Shape 259"/>
          <p:cNvPicPr preferRelativeResize="0"/>
          <p:nvPr/>
        </p:nvPicPr>
        <p:blipFill>
          <a:blip r:embed="rId3">
            <a:alphaModFix/>
          </a:blip>
          <a:stretch>
            <a:fillRect/>
          </a:stretch>
        </p:blipFill>
        <p:spPr>
          <a:xfrm>
            <a:off x="152400" y="1920350"/>
            <a:ext cx="8839200" cy="2283460"/>
          </a:xfrm>
          <a:prstGeom prst="rect">
            <a:avLst/>
          </a:prstGeom>
          <a:noFill/>
          <a:ln>
            <a:noFill/>
          </a:ln>
        </p:spPr>
      </p:pic>
      <p:pic>
        <p:nvPicPr>
          <p:cNvPr id="260" name="Shape 260" descr="Screen Shot 2017-02-12 at 6.45.55 PM.png"/>
          <p:cNvPicPr preferRelativeResize="0"/>
          <p:nvPr/>
        </p:nvPicPr>
        <p:blipFill>
          <a:blip r:embed="rId4">
            <a:alphaModFix/>
          </a:blip>
          <a:stretch>
            <a:fillRect/>
          </a:stretch>
        </p:blipFill>
        <p:spPr>
          <a:xfrm>
            <a:off x="6835248" y="126400"/>
            <a:ext cx="1920850" cy="25008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latin typeface="Luckiest Guy"/>
                <a:ea typeface="Luckiest Guy"/>
                <a:cs typeface="Luckiest Guy"/>
                <a:sym typeface="Luckiest Guy"/>
              </a:rPr>
              <a:t>Effective vs. Ineffective Refusals</a:t>
            </a:r>
          </a:p>
        </p:txBody>
      </p:sp>
      <p:sp>
        <p:nvSpPr>
          <p:cNvPr id="266" name="Shape 266"/>
          <p:cNvSpPr txBox="1">
            <a:spLocks noGrp="1"/>
          </p:cNvSpPr>
          <p:nvPr>
            <p:ph type="body" idx="1"/>
          </p:nvPr>
        </p:nvSpPr>
        <p:spPr>
          <a:xfrm>
            <a:off x="387900" y="1489825"/>
            <a:ext cx="3999900" cy="3078900"/>
          </a:xfrm>
          <a:prstGeom prst="rect">
            <a:avLst/>
          </a:prstGeom>
        </p:spPr>
        <p:txBody>
          <a:bodyPr lIns="91425" tIns="91425" rIns="91425" bIns="91425" anchor="t" anchorCtr="0">
            <a:noAutofit/>
          </a:bodyPr>
          <a:lstStyle/>
          <a:p>
            <a:pPr lvl="0">
              <a:spcBef>
                <a:spcPts val="0"/>
              </a:spcBef>
              <a:buNone/>
            </a:pPr>
            <a:r>
              <a:rPr lang="en">
                <a:latin typeface="Architects Daughter"/>
                <a:ea typeface="Architects Daughter"/>
                <a:cs typeface="Architects Daughter"/>
                <a:sym typeface="Architects Daughter"/>
              </a:rPr>
              <a:t>Effective</a:t>
            </a:r>
          </a:p>
          <a:p>
            <a:pPr marL="457200" lvl="0" indent="-228600" rtl="0">
              <a:spcBef>
                <a:spcPts val="0"/>
              </a:spcBef>
              <a:buFont typeface="Architects Daughter"/>
              <a:buChar char="-"/>
            </a:pPr>
            <a:r>
              <a:rPr lang="en">
                <a:latin typeface="Architects Daughter"/>
                <a:ea typeface="Architects Daughter"/>
                <a:cs typeface="Architects Daughter"/>
                <a:sym typeface="Architects Daughter"/>
              </a:rPr>
              <a:t>Specifically says “no”</a:t>
            </a:r>
          </a:p>
          <a:p>
            <a:pPr marL="457200" lvl="0" indent="-228600" rtl="0">
              <a:spcBef>
                <a:spcPts val="0"/>
              </a:spcBef>
              <a:buFont typeface="Architects Daughter"/>
              <a:buChar char="-"/>
            </a:pPr>
            <a:r>
              <a:rPr lang="en">
                <a:latin typeface="Architects Daughter"/>
                <a:ea typeface="Architects Daughter"/>
                <a:cs typeface="Architects Daughter"/>
                <a:sym typeface="Architects Daughter"/>
              </a:rPr>
              <a:t>Body language says “no”</a:t>
            </a:r>
          </a:p>
          <a:p>
            <a:pPr marL="457200" lvl="0" indent="-228600" rtl="0">
              <a:spcBef>
                <a:spcPts val="0"/>
              </a:spcBef>
              <a:buFont typeface="Architects Daughter"/>
              <a:buChar char="-"/>
            </a:pPr>
            <a:r>
              <a:rPr lang="en">
                <a:latin typeface="Architects Daughter"/>
                <a:ea typeface="Architects Daughter"/>
                <a:cs typeface="Architects Daughter"/>
                <a:sym typeface="Architects Daughter"/>
              </a:rPr>
              <a:t>Repeated refusal</a:t>
            </a:r>
          </a:p>
          <a:p>
            <a:pPr marL="457200" lvl="0" indent="-228600">
              <a:spcBef>
                <a:spcPts val="0"/>
              </a:spcBef>
              <a:buFont typeface="Architects Daughter"/>
              <a:buChar char="-"/>
            </a:pPr>
            <a:r>
              <a:rPr lang="en">
                <a:latin typeface="Architects Daughter"/>
                <a:ea typeface="Architects Daughter"/>
                <a:cs typeface="Architects Daughter"/>
                <a:sym typeface="Architects Daughter"/>
              </a:rPr>
              <a:t>Suggested alternative</a:t>
            </a:r>
          </a:p>
        </p:txBody>
      </p:sp>
      <p:sp>
        <p:nvSpPr>
          <p:cNvPr id="267" name="Shape 267"/>
          <p:cNvSpPr txBox="1">
            <a:spLocks noGrp="1"/>
          </p:cNvSpPr>
          <p:nvPr>
            <p:ph type="body" idx="2"/>
          </p:nvPr>
        </p:nvSpPr>
        <p:spPr>
          <a:xfrm>
            <a:off x="4756200" y="1489825"/>
            <a:ext cx="3999900" cy="3078900"/>
          </a:xfrm>
          <a:prstGeom prst="rect">
            <a:avLst/>
          </a:prstGeom>
        </p:spPr>
        <p:txBody>
          <a:bodyPr lIns="91425" tIns="91425" rIns="91425" bIns="91425" anchor="t" anchorCtr="0">
            <a:noAutofit/>
          </a:bodyPr>
          <a:lstStyle/>
          <a:p>
            <a:pPr lvl="0">
              <a:spcBef>
                <a:spcPts val="0"/>
              </a:spcBef>
              <a:buNone/>
            </a:pPr>
            <a:r>
              <a:rPr lang="en">
                <a:latin typeface="Architects Daughter"/>
                <a:ea typeface="Architects Daughter"/>
                <a:cs typeface="Architects Daughter"/>
                <a:sym typeface="Architects Daughter"/>
              </a:rPr>
              <a:t>Inneffective</a:t>
            </a:r>
          </a:p>
          <a:p>
            <a:pPr marL="457200" lvl="0" indent="-228600" rtl="0">
              <a:spcBef>
                <a:spcPts val="0"/>
              </a:spcBef>
              <a:buFont typeface="Architects Daughter"/>
              <a:buChar char="-"/>
            </a:pPr>
            <a:r>
              <a:rPr lang="en">
                <a:latin typeface="Architects Daughter"/>
                <a:ea typeface="Architects Daughter"/>
                <a:cs typeface="Architects Daughter"/>
                <a:sym typeface="Architects Daughter"/>
              </a:rPr>
              <a:t>Never specifically says “no”</a:t>
            </a:r>
          </a:p>
          <a:p>
            <a:pPr marL="457200" lvl="0" indent="-228600" rtl="0">
              <a:spcBef>
                <a:spcPts val="0"/>
              </a:spcBef>
              <a:buFont typeface="Architects Daughter"/>
              <a:buChar char="-"/>
            </a:pPr>
            <a:r>
              <a:rPr lang="en">
                <a:latin typeface="Architects Daughter"/>
                <a:ea typeface="Architects Daughter"/>
                <a:cs typeface="Architects Daughter"/>
                <a:sym typeface="Architects Daughter"/>
              </a:rPr>
              <a:t>Body language is unsure</a:t>
            </a:r>
          </a:p>
          <a:p>
            <a:pPr marL="457200" lvl="0" indent="-228600" rtl="0">
              <a:spcBef>
                <a:spcPts val="0"/>
              </a:spcBef>
              <a:buFont typeface="Architects Daughter"/>
              <a:buChar char="-"/>
            </a:pPr>
            <a:r>
              <a:rPr lang="en">
                <a:latin typeface="Architects Daughter"/>
                <a:ea typeface="Architects Daughter"/>
                <a:cs typeface="Architects Daughter"/>
                <a:sym typeface="Architects Daughter"/>
              </a:rPr>
              <a:t>Does not repeat refusal</a:t>
            </a:r>
          </a:p>
          <a:p>
            <a:pPr marL="457200" lvl="0" indent="-228600">
              <a:spcBef>
                <a:spcPts val="0"/>
              </a:spcBef>
              <a:buFont typeface="Architects Daughter"/>
              <a:buChar char="-"/>
            </a:pPr>
            <a:r>
              <a:rPr lang="en">
                <a:latin typeface="Architects Daughter"/>
                <a:ea typeface="Architects Daughter"/>
                <a:cs typeface="Architects Daughter"/>
                <a:sym typeface="Architects Daughter"/>
              </a:rPr>
              <a:t>Does not suggest alternative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a:latin typeface="Luckiest Guy"/>
                <a:ea typeface="Luckiest Guy"/>
                <a:cs typeface="Luckiest Guy"/>
                <a:sym typeface="Luckiest Guy"/>
              </a:rPr>
              <a:t>Define “Peer Pressure”</a:t>
            </a:r>
          </a:p>
        </p:txBody>
      </p:sp>
      <p:sp>
        <p:nvSpPr>
          <p:cNvPr id="145" name="Shape 145"/>
          <p:cNvSpPr txBox="1">
            <a:spLocks noGrp="1"/>
          </p:cNvSpPr>
          <p:nvPr>
            <p:ph type="body" idx="1"/>
          </p:nvPr>
        </p:nvSpPr>
        <p:spPr>
          <a:xfrm>
            <a:off x="387900" y="1246750"/>
            <a:ext cx="4773900" cy="3078900"/>
          </a:xfrm>
          <a:prstGeom prst="rect">
            <a:avLst/>
          </a:prstGeom>
        </p:spPr>
        <p:txBody>
          <a:bodyPr lIns="91425" tIns="91425" rIns="91425" bIns="91425" anchor="t" anchorCtr="0">
            <a:noAutofit/>
          </a:bodyPr>
          <a:lstStyle/>
          <a:p>
            <a:pPr lvl="0" algn="ctr" rtl="0">
              <a:spcBef>
                <a:spcPts val="0"/>
              </a:spcBef>
              <a:buNone/>
            </a:pPr>
            <a:r>
              <a:rPr lang="en">
                <a:latin typeface="Architects Daughter"/>
                <a:ea typeface="Architects Daughter"/>
                <a:cs typeface="Architects Daughter"/>
                <a:sym typeface="Architects Daughter"/>
              </a:rPr>
              <a:t>Write your definition of peer pressure in your own words</a:t>
            </a:r>
          </a:p>
        </p:txBody>
      </p:sp>
      <p:pic>
        <p:nvPicPr>
          <p:cNvPr id="146" name="Shape 146"/>
          <p:cNvPicPr preferRelativeResize="0"/>
          <p:nvPr/>
        </p:nvPicPr>
        <p:blipFill>
          <a:blip r:embed="rId3">
            <a:alphaModFix/>
          </a:blip>
          <a:stretch>
            <a:fillRect/>
          </a:stretch>
        </p:blipFill>
        <p:spPr>
          <a:xfrm>
            <a:off x="-73476" y="2526573"/>
            <a:ext cx="5283574" cy="2616926"/>
          </a:xfrm>
          <a:prstGeom prst="rect">
            <a:avLst/>
          </a:prstGeom>
          <a:noFill/>
          <a:ln>
            <a:noFill/>
          </a:ln>
        </p:spPr>
      </p:pic>
      <p:pic>
        <p:nvPicPr>
          <p:cNvPr id="147" name="Shape 147" descr="Screen Shot 2017-02-12 at 6.43.26 PM.png"/>
          <p:cNvPicPr preferRelativeResize="0"/>
          <p:nvPr/>
        </p:nvPicPr>
        <p:blipFill>
          <a:blip r:embed="rId4">
            <a:alphaModFix/>
          </a:blip>
          <a:stretch>
            <a:fillRect/>
          </a:stretch>
        </p:blipFill>
        <p:spPr>
          <a:xfrm>
            <a:off x="5210097" y="-68075"/>
            <a:ext cx="3933905" cy="51434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382500" y="3"/>
            <a:ext cx="6248400" cy="857400"/>
          </a:xfrm>
          <a:prstGeom prst="rect">
            <a:avLst/>
          </a:prstGeom>
          <a:noFill/>
          <a:ln>
            <a:noFill/>
          </a:ln>
        </p:spPr>
        <p:txBody>
          <a:bodyPr lIns="91425" tIns="45700" rIns="91425" bIns="45700" anchor="b" anchorCtr="0">
            <a:noAutofit/>
          </a:bodyPr>
          <a:lstStyle/>
          <a:p>
            <a:pPr marL="0" marR="0" lvl="0" indent="0" algn="ctr" rtl="0">
              <a:spcBef>
                <a:spcPts val="0"/>
              </a:spcBef>
              <a:spcAft>
                <a:spcPts val="0"/>
              </a:spcAft>
              <a:buSzPct val="25000"/>
              <a:buNone/>
            </a:pPr>
            <a:r>
              <a:rPr lang="en" sz="4400" b="0" i="0" u="none" strike="noStrike" cap="none">
                <a:solidFill>
                  <a:schemeClr val="dk2"/>
                </a:solidFill>
                <a:latin typeface="Luckiest Guy"/>
                <a:ea typeface="Luckiest Guy"/>
                <a:cs typeface="Luckiest Guy"/>
                <a:sym typeface="Luckiest Guy"/>
              </a:rPr>
              <a:t>2 types of refusals</a:t>
            </a:r>
          </a:p>
        </p:txBody>
      </p:sp>
      <p:sp>
        <p:nvSpPr>
          <p:cNvPr id="274" name="Shape 274"/>
          <p:cNvSpPr txBox="1">
            <a:spLocks noGrp="1"/>
          </p:cNvSpPr>
          <p:nvPr>
            <p:ph type="body" idx="1"/>
          </p:nvPr>
        </p:nvSpPr>
        <p:spPr>
          <a:xfrm>
            <a:off x="256125" y="857400"/>
            <a:ext cx="8440800" cy="15330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chitects Daughter"/>
              <a:buChar char="•"/>
            </a:pPr>
            <a:r>
              <a:rPr lang="en" sz="3200" b="1" i="0" u="none" strike="noStrike" cap="none">
                <a:solidFill>
                  <a:schemeClr val="dk1"/>
                </a:solidFill>
                <a:latin typeface="Architects Daughter"/>
                <a:ea typeface="Architects Daughter"/>
                <a:cs typeface="Architects Daughter"/>
                <a:sym typeface="Architects Daughter"/>
              </a:rPr>
              <a:t>Verbal and Nonverbal refusals</a:t>
            </a:r>
          </a:p>
          <a:p>
            <a:pPr marL="742950" marR="0" lvl="1" indent="-285750" algn="l" rtl="0">
              <a:spcBef>
                <a:spcPts val="560"/>
              </a:spcBef>
              <a:spcAft>
                <a:spcPts val="0"/>
              </a:spcAft>
              <a:buClr>
                <a:schemeClr val="dk1"/>
              </a:buClr>
              <a:buSzPct val="100000"/>
              <a:buFont typeface="Architects Daughter"/>
              <a:buChar char="–"/>
            </a:pPr>
            <a:r>
              <a:rPr lang="en" sz="2800" b="0" i="0" u="none" strike="noStrike" cap="none">
                <a:solidFill>
                  <a:schemeClr val="dk1"/>
                </a:solidFill>
                <a:latin typeface="Architects Daughter"/>
                <a:ea typeface="Architects Daughter"/>
                <a:cs typeface="Architects Daughter"/>
                <a:sym typeface="Architects Daughter"/>
              </a:rPr>
              <a:t>The ability/skill to say no effectively gives us a lot of power over our lives.</a:t>
            </a:r>
          </a:p>
          <a:p>
            <a:pPr marL="1143000" marR="0" lvl="2" indent="-228600" algn="l" rtl="0">
              <a:spcBef>
                <a:spcPts val="480"/>
              </a:spcBef>
              <a:spcAft>
                <a:spcPts val="0"/>
              </a:spcAft>
              <a:buClr>
                <a:srgbClr val="00FFFF"/>
              </a:buClr>
              <a:buSzPct val="100000"/>
              <a:buFont typeface="Architects Daughter"/>
              <a:buChar char="•"/>
            </a:pPr>
            <a:r>
              <a:rPr lang="en" sz="2400" b="1" i="0" u="none" strike="noStrike" cap="none">
                <a:solidFill>
                  <a:srgbClr val="00FFFF"/>
                </a:solidFill>
                <a:latin typeface="Architects Daughter"/>
                <a:ea typeface="Architects Daughter"/>
                <a:cs typeface="Architects Daughter"/>
                <a:sym typeface="Architects Daughter"/>
              </a:rPr>
              <a:t>Say “NO”</a:t>
            </a:r>
          </a:p>
          <a:p>
            <a:pPr marL="1143000" marR="0" lvl="2" indent="-228600" algn="l" rtl="0">
              <a:spcBef>
                <a:spcPts val="480"/>
              </a:spcBef>
              <a:spcAft>
                <a:spcPts val="0"/>
              </a:spcAft>
              <a:buClr>
                <a:srgbClr val="00FF00"/>
              </a:buClr>
              <a:buSzPct val="100000"/>
              <a:buFont typeface="Architects Daughter"/>
              <a:buChar char="•"/>
            </a:pPr>
            <a:r>
              <a:rPr lang="en" sz="2400" b="1" i="0" u="none" strike="noStrike" cap="none">
                <a:solidFill>
                  <a:srgbClr val="00FF00"/>
                </a:solidFill>
                <a:latin typeface="Architects Daughter"/>
                <a:ea typeface="Architects Daughter"/>
                <a:cs typeface="Architects Daughter"/>
                <a:sym typeface="Architects Daughter"/>
              </a:rPr>
              <a:t>Repeat the refusal</a:t>
            </a:r>
          </a:p>
          <a:p>
            <a:pPr marL="1143000" marR="0" lvl="2" indent="-228600" algn="l" rtl="0">
              <a:spcBef>
                <a:spcPts val="480"/>
              </a:spcBef>
              <a:spcAft>
                <a:spcPts val="0"/>
              </a:spcAft>
              <a:buClr>
                <a:srgbClr val="FF6600"/>
              </a:buClr>
              <a:buSzPct val="100000"/>
              <a:buFont typeface="Architects Daughter"/>
              <a:buChar char="•"/>
            </a:pPr>
            <a:r>
              <a:rPr lang="en" sz="2400" b="1" i="0" u="none" strike="noStrike" cap="none">
                <a:solidFill>
                  <a:srgbClr val="FF6600"/>
                </a:solidFill>
                <a:latin typeface="Architects Daughter"/>
                <a:ea typeface="Architects Daughter"/>
                <a:cs typeface="Architects Daughter"/>
                <a:sym typeface="Architects Daughter"/>
              </a:rPr>
              <a:t>Suggest an alternative</a:t>
            </a:r>
          </a:p>
          <a:p>
            <a:pPr marL="1143000" marR="0" lvl="2" indent="-228600" algn="l" rtl="0">
              <a:spcBef>
                <a:spcPts val="480"/>
              </a:spcBef>
              <a:spcAft>
                <a:spcPts val="0"/>
              </a:spcAft>
              <a:buClr>
                <a:srgbClr val="FFFF00"/>
              </a:buClr>
              <a:buSzPct val="100000"/>
              <a:buFont typeface="Architects Daughter"/>
              <a:buChar char="•"/>
            </a:pPr>
            <a:r>
              <a:rPr lang="en" sz="2400" b="1" i="0" u="none" strike="noStrike" cap="none">
                <a:solidFill>
                  <a:srgbClr val="FFFF00"/>
                </a:solidFill>
                <a:latin typeface="Architects Daughter"/>
                <a:ea typeface="Architects Daughter"/>
                <a:cs typeface="Architects Daughter"/>
                <a:sym typeface="Architects Daughter"/>
              </a:rPr>
              <a:t>Use body language that says “NO”</a:t>
            </a:r>
          </a:p>
          <a:p>
            <a:pPr marL="1143000" marR="0" lvl="2" indent="-228600" algn="l" rtl="0">
              <a:spcBef>
                <a:spcPts val="480"/>
              </a:spcBef>
              <a:spcAft>
                <a:spcPts val="0"/>
              </a:spcAft>
              <a:buClr>
                <a:srgbClr val="FF0000"/>
              </a:buClr>
              <a:buSzPct val="100000"/>
              <a:buFont typeface="Architects Daughter"/>
              <a:buChar char="•"/>
            </a:pPr>
            <a:r>
              <a:rPr lang="en" sz="2400" b="1" i="0" u="none" strike="noStrike" cap="none">
                <a:solidFill>
                  <a:srgbClr val="FF0000"/>
                </a:solidFill>
                <a:latin typeface="Architects Daughter"/>
                <a:ea typeface="Architects Daughter"/>
                <a:cs typeface="Architects Daughter"/>
                <a:sym typeface="Architects Daughter"/>
              </a:rPr>
              <a:t>Build the relationship, if                    appropriate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457200" y="781050"/>
            <a:ext cx="6248400" cy="857400"/>
          </a:xfrm>
          <a:prstGeom prst="rect">
            <a:avLst/>
          </a:prstGeom>
          <a:noFill/>
          <a:ln>
            <a:noFill/>
          </a:ln>
        </p:spPr>
        <p:txBody>
          <a:bodyPr lIns="91425" tIns="45700" rIns="91425" bIns="45700" anchor="b" anchorCtr="0">
            <a:noAutofit/>
          </a:bodyPr>
          <a:lstStyle/>
          <a:p>
            <a:pPr marL="0" marR="0" lvl="2" indent="0" algn="ctr" rtl="0">
              <a:spcBef>
                <a:spcPts val="0"/>
              </a:spcBef>
              <a:spcAft>
                <a:spcPts val="0"/>
              </a:spcAft>
              <a:buSzPct val="25000"/>
              <a:buNone/>
            </a:pPr>
            <a:r>
              <a:rPr lang="en" sz="4400" b="1" i="0" u="none" strike="noStrike" cap="none">
                <a:solidFill>
                  <a:srgbClr val="00FF00"/>
                </a:solidFill>
                <a:latin typeface="Luckiest Guy"/>
                <a:ea typeface="Luckiest Guy"/>
                <a:cs typeface="Luckiest Guy"/>
                <a:sym typeface="Luckiest Guy"/>
              </a:rPr>
              <a:t>Repeat the refusal</a:t>
            </a:r>
            <a:br>
              <a:rPr lang="en" sz="4400" b="1" i="0" u="none" strike="noStrike" cap="none">
                <a:solidFill>
                  <a:srgbClr val="0000FF"/>
                </a:solidFill>
                <a:latin typeface="Impact"/>
                <a:ea typeface="Impact"/>
                <a:cs typeface="Impact"/>
                <a:sym typeface="Impact"/>
              </a:rPr>
            </a:br>
            <a:endParaRPr lang="en" sz="4400" b="1" i="0" u="none" strike="noStrike" cap="none">
              <a:solidFill>
                <a:srgbClr val="0000FF"/>
              </a:solidFill>
              <a:latin typeface="Impact"/>
              <a:ea typeface="Impact"/>
              <a:cs typeface="Impact"/>
              <a:sym typeface="Impact"/>
            </a:endParaRPr>
          </a:p>
        </p:txBody>
      </p:sp>
      <p:sp>
        <p:nvSpPr>
          <p:cNvPr id="281" name="Shape 281"/>
          <p:cNvSpPr txBox="1">
            <a:spLocks noGrp="1"/>
          </p:cNvSpPr>
          <p:nvPr>
            <p:ph type="body" idx="1"/>
          </p:nvPr>
        </p:nvSpPr>
        <p:spPr>
          <a:xfrm>
            <a:off x="228600" y="986200"/>
            <a:ext cx="8469600" cy="671100"/>
          </a:xfrm>
          <a:prstGeom prst="rect">
            <a:avLst/>
          </a:prstGeom>
          <a:noFill/>
          <a:ln>
            <a:noFill/>
          </a:ln>
        </p:spPr>
        <p:txBody>
          <a:bodyPr lIns="91425" tIns="45700" rIns="91425" bIns="45700" anchor="t" anchorCtr="0">
            <a:noAutofit/>
          </a:bodyPr>
          <a:lstStyle/>
          <a:p>
            <a:pPr marL="342900" marR="0" lvl="0" indent="-317500" algn="l" rtl="0">
              <a:spcBef>
                <a:spcPts val="0"/>
              </a:spcBef>
              <a:spcAft>
                <a:spcPts val="0"/>
              </a:spcAft>
              <a:buClr>
                <a:schemeClr val="dk1"/>
              </a:buClr>
              <a:buSzPct val="100000"/>
              <a:buFont typeface="Architects Daughter"/>
              <a:buChar char="•"/>
            </a:pPr>
            <a:r>
              <a:rPr lang="en" sz="2000" b="1" i="0" u="none" strike="noStrike" cap="none">
                <a:solidFill>
                  <a:schemeClr val="dk1"/>
                </a:solidFill>
                <a:latin typeface="Architects Daughter"/>
                <a:ea typeface="Architects Daughter"/>
                <a:cs typeface="Architects Daughter"/>
                <a:sym typeface="Architects Daughter"/>
              </a:rPr>
              <a:t>Use repetition technique until the person stops pressuring you.</a:t>
            </a:r>
          </a:p>
          <a:p>
            <a:pPr marL="742950" marR="0" lvl="1" indent="-234950" algn="l" rtl="0">
              <a:spcBef>
                <a:spcPts val="560"/>
              </a:spcBef>
              <a:spcAft>
                <a:spcPts val="0"/>
              </a:spcAft>
              <a:buClr>
                <a:srgbClr val="00FF00"/>
              </a:buClr>
              <a:buSzPct val="100000"/>
              <a:buFont typeface="Architects Daughter"/>
              <a:buChar char="•"/>
            </a:pPr>
            <a:r>
              <a:rPr lang="en" sz="2000" b="1" i="0" u="none" strike="noStrike" cap="none">
                <a:solidFill>
                  <a:srgbClr val="00FF00"/>
                </a:solidFill>
                <a:latin typeface="Architects Daughter"/>
                <a:ea typeface="Architects Daughter"/>
                <a:cs typeface="Architects Daughter"/>
                <a:sym typeface="Architects Daughter"/>
              </a:rPr>
              <a:t>No, I don’t want to do that. No, I don’t want to do that. No, I don’t want to do that.</a:t>
            </a:r>
          </a:p>
          <a:p>
            <a:pPr marL="342900" marR="0" lvl="0" indent="-317500" algn="l" rtl="0">
              <a:spcBef>
                <a:spcPts val="480"/>
              </a:spcBef>
              <a:spcAft>
                <a:spcPts val="0"/>
              </a:spcAft>
              <a:buClr>
                <a:schemeClr val="dk1"/>
              </a:buClr>
              <a:buSzPct val="100000"/>
              <a:buFont typeface="Architects Daughter"/>
              <a:buChar char="•"/>
            </a:pPr>
            <a:r>
              <a:rPr lang="en" sz="2000" b="1" i="0" u="none" strike="noStrike" cap="none">
                <a:solidFill>
                  <a:schemeClr val="dk1"/>
                </a:solidFill>
                <a:latin typeface="Architects Daughter"/>
                <a:ea typeface="Architects Daughter"/>
                <a:cs typeface="Architects Daughter"/>
                <a:sym typeface="Architects Daughter"/>
              </a:rPr>
              <a:t>Restate no, increasing intensity adding a statement about how you f</a:t>
            </a:r>
            <a:r>
              <a:rPr lang="en" sz="2000" b="1">
                <a:latin typeface="Architects Daughter"/>
                <a:ea typeface="Architects Daughter"/>
                <a:cs typeface="Architects Daughter"/>
                <a:sym typeface="Architects Daughter"/>
              </a:rPr>
              <a:t>eel </a:t>
            </a:r>
            <a:r>
              <a:rPr lang="en" sz="2000" b="1" i="0" u="none" strike="noStrike" cap="none">
                <a:solidFill>
                  <a:schemeClr val="dk1"/>
                </a:solidFill>
                <a:latin typeface="Architects Daughter"/>
                <a:ea typeface="Architects Daughter"/>
                <a:cs typeface="Architects Daughter"/>
                <a:sym typeface="Architects Daughter"/>
              </a:rPr>
              <a:t>and the consequence if the pressure does not change.</a:t>
            </a:r>
          </a:p>
          <a:p>
            <a:pPr marL="742950" marR="0" lvl="1" indent="-285750" algn="l" rtl="0">
              <a:spcBef>
                <a:spcPts val="560"/>
              </a:spcBef>
              <a:spcAft>
                <a:spcPts val="0"/>
              </a:spcAft>
              <a:buClr>
                <a:srgbClr val="008000"/>
              </a:buClr>
              <a:buSzPct val="140000"/>
              <a:buFont typeface="Arial"/>
              <a:buChar char="•"/>
            </a:pPr>
            <a:r>
              <a:rPr lang="en" sz="2000" b="1" i="0" u="none" strike="noStrike" cap="none">
                <a:solidFill>
                  <a:srgbClr val="00FF00"/>
                </a:solidFill>
                <a:latin typeface="Architects Daughter"/>
                <a:ea typeface="Architects Daughter"/>
                <a:cs typeface="Architects Daughter"/>
                <a:sym typeface="Architects Daughter"/>
              </a:rPr>
              <a:t>No and when you pressure me I feel   angry and if you keep pressuring me I  am going to leave.</a:t>
            </a:r>
            <a:r>
              <a:rPr lang="en" sz="2000" b="1" i="0" u="none" strike="noStrike" cap="none">
                <a:solidFill>
                  <a:srgbClr val="008000"/>
                </a:solidFill>
                <a:latin typeface="Architects Daughter"/>
                <a:ea typeface="Architects Daughter"/>
                <a:cs typeface="Architects Daughter"/>
                <a:sym typeface="Architects Daughter"/>
              </a:rPr>
              <a:t>  </a:t>
            </a:r>
            <a:r>
              <a:rPr lang="en" sz="2000" b="1" i="0" u="none" strike="noStrike" cap="none">
                <a:solidFill>
                  <a:srgbClr val="008000"/>
                </a:solidFill>
                <a:latin typeface="Arial"/>
                <a:ea typeface="Arial"/>
                <a:cs typeface="Arial"/>
                <a:sym typeface="Arial"/>
              </a:rPr>
              <a:t>    </a:t>
            </a:r>
            <a:r>
              <a:rPr lang="en" sz="2800" b="1" i="0" u="none" strike="noStrike" cap="none">
                <a:solidFill>
                  <a:srgbClr val="008000"/>
                </a:solidFill>
                <a:latin typeface="Arial"/>
                <a:ea typeface="Arial"/>
                <a:cs typeface="Arial"/>
                <a:sym typeface="Arial"/>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348975" y="715525"/>
            <a:ext cx="6248400" cy="857400"/>
          </a:xfrm>
          <a:prstGeom prst="rect">
            <a:avLst/>
          </a:prstGeom>
          <a:noFill/>
          <a:ln>
            <a:noFill/>
          </a:ln>
        </p:spPr>
        <p:txBody>
          <a:bodyPr lIns="91425" tIns="45700" rIns="91425" bIns="45700" anchor="b" anchorCtr="0">
            <a:noAutofit/>
          </a:bodyPr>
          <a:lstStyle/>
          <a:p>
            <a:pPr marL="0" marR="0" lvl="2" indent="0" algn="ctr" rtl="0">
              <a:spcBef>
                <a:spcPts val="0"/>
              </a:spcBef>
              <a:spcAft>
                <a:spcPts val="0"/>
              </a:spcAft>
              <a:buSzPct val="25000"/>
              <a:buNone/>
            </a:pPr>
            <a:r>
              <a:rPr lang="en" sz="4000" b="1" i="0" u="none" strike="noStrike" cap="none">
                <a:solidFill>
                  <a:srgbClr val="FF6600"/>
                </a:solidFill>
                <a:latin typeface="Luckiest Guy"/>
                <a:ea typeface="Luckiest Guy"/>
                <a:cs typeface="Luckiest Guy"/>
                <a:sym typeface="Luckiest Guy"/>
              </a:rPr>
              <a:t>Suggest an Alternative</a:t>
            </a:r>
            <a:br>
              <a:rPr lang="en" sz="4400" b="1" i="0" u="none" strike="noStrike" cap="none">
                <a:solidFill>
                  <a:srgbClr val="0000FF"/>
                </a:solidFill>
                <a:latin typeface="Impact"/>
                <a:ea typeface="Impact"/>
                <a:cs typeface="Impact"/>
                <a:sym typeface="Impact"/>
              </a:rPr>
            </a:br>
            <a:endParaRPr lang="en" sz="4400" b="1" i="0" u="none" strike="noStrike" cap="none">
              <a:solidFill>
                <a:srgbClr val="0000FF"/>
              </a:solidFill>
              <a:latin typeface="Impact"/>
              <a:ea typeface="Impact"/>
              <a:cs typeface="Impact"/>
              <a:sym typeface="Impact"/>
            </a:endParaRPr>
          </a:p>
        </p:txBody>
      </p:sp>
      <p:sp>
        <p:nvSpPr>
          <p:cNvPr id="288" name="Shape 288"/>
          <p:cNvSpPr txBox="1">
            <a:spLocks noGrp="1"/>
          </p:cNvSpPr>
          <p:nvPr>
            <p:ph type="body" idx="1"/>
          </p:nvPr>
        </p:nvSpPr>
        <p:spPr>
          <a:xfrm>
            <a:off x="185900" y="835825"/>
            <a:ext cx="8094900" cy="28992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chitects Daughter"/>
              <a:buChar char="•"/>
            </a:pPr>
            <a:r>
              <a:rPr lang="en" sz="2400" b="1" i="0" u="none" strike="noStrike" cap="none">
                <a:solidFill>
                  <a:schemeClr val="dk1"/>
                </a:solidFill>
                <a:latin typeface="Architects Daughter"/>
                <a:ea typeface="Architects Daughter"/>
                <a:cs typeface="Architects Daughter"/>
                <a:sym typeface="Architects Daughter"/>
              </a:rPr>
              <a:t>Suggest another activity that is realistic and appealing.</a:t>
            </a:r>
          </a:p>
          <a:p>
            <a:pPr marL="742950" marR="0" lvl="1" indent="-285750" algn="l" rtl="0">
              <a:spcBef>
                <a:spcPts val="560"/>
              </a:spcBef>
              <a:spcAft>
                <a:spcPts val="0"/>
              </a:spcAft>
              <a:buClr>
                <a:srgbClr val="FF6600"/>
              </a:buClr>
              <a:buSzPct val="100000"/>
              <a:buFont typeface="Architects Daughter"/>
              <a:buChar char="•"/>
            </a:pPr>
            <a:r>
              <a:rPr lang="en" sz="2800" b="1" i="0" u="none" strike="noStrike" cap="none">
                <a:solidFill>
                  <a:srgbClr val="FF6600"/>
                </a:solidFill>
                <a:latin typeface="Architects Daughter"/>
                <a:ea typeface="Architects Daughter"/>
                <a:cs typeface="Architects Daughter"/>
                <a:sym typeface="Architects Daughter"/>
              </a:rPr>
              <a:t>Let’s go to a movie, for a walk, to a friend’s, etc.</a:t>
            </a:r>
          </a:p>
          <a:p>
            <a:pPr marL="342900" marR="0" lvl="0" indent="-342900" algn="l" rtl="0">
              <a:spcBef>
                <a:spcPts val="480"/>
              </a:spcBef>
              <a:spcAft>
                <a:spcPts val="0"/>
              </a:spcAft>
              <a:buClr>
                <a:schemeClr val="dk1"/>
              </a:buClr>
              <a:buSzPct val="100000"/>
              <a:buFont typeface="Architects Daughter"/>
              <a:buChar char="•"/>
            </a:pPr>
            <a:r>
              <a:rPr lang="en" sz="2400" b="1" i="0" u="none" strike="noStrike" cap="none">
                <a:solidFill>
                  <a:schemeClr val="dk1"/>
                </a:solidFill>
                <a:latin typeface="Architects Daughter"/>
                <a:ea typeface="Architects Daughter"/>
                <a:cs typeface="Architects Daughter"/>
                <a:sym typeface="Architects Daughter"/>
              </a:rPr>
              <a:t>Move toward acting on the alternative</a:t>
            </a:r>
          </a:p>
          <a:p>
            <a:pPr marL="742950" marR="0" lvl="1" indent="-285750" algn="l" rtl="0">
              <a:spcBef>
                <a:spcPts val="560"/>
              </a:spcBef>
              <a:spcAft>
                <a:spcPts val="0"/>
              </a:spcAft>
              <a:buClr>
                <a:srgbClr val="FF6600"/>
              </a:buClr>
              <a:buSzPct val="100000"/>
              <a:buFont typeface="Architects Daughter"/>
              <a:buChar char="•"/>
            </a:pPr>
            <a:r>
              <a:rPr lang="en" sz="2800" b="1" i="0" u="none" strike="noStrike" cap="none">
                <a:solidFill>
                  <a:srgbClr val="FF6600"/>
                </a:solidFill>
                <a:latin typeface="Architects Daughter"/>
                <a:ea typeface="Architects Daughter"/>
                <a:cs typeface="Architects Daughter"/>
                <a:sym typeface="Architects Daughter"/>
              </a:rPr>
              <a:t>Get the paper to see what is at the movies, start on a walk together, call friends to see if they’re home.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152400" y="666750"/>
            <a:ext cx="6248400" cy="857400"/>
          </a:xfrm>
          <a:prstGeom prst="rect">
            <a:avLst/>
          </a:prstGeom>
          <a:noFill/>
          <a:ln>
            <a:noFill/>
          </a:ln>
        </p:spPr>
        <p:txBody>
          <a:bodyPr lIns="91425" tIns="45700" rIns="91425" bIns="45700" anchor="b" anchorCtr="0">
            <a:noAutofit/>
          </a:bodyPr>
          <a:lstStyle/>
          <a:p>
            <a:pPr marL="0" marR="0" lvl="2" indent="0" algn="ctr" rtl="0">
              <a:spcBef>
                <a:spcPts val="0"/>
              </a:spcBef>
              <a:spcAft>
                <a:spcPts val="0"/>
              </a:spcAft>
              <a:buSzPct val="25000"/>
              <a:buNone/>
            </a:pPr>
            <a:r>
              <a:rPr lang="en" sz="2400" b="1" i="0" u="none" strike="noStrike" cap="none">
                <a:solidFill>
                  <a:srgbClr val="660066"/>
                </a:solidFill>
                <a:latin typeface="Luckiest Guy"/>
                <a:ea typeface="Luckiest Guy"/>
                <a:cs typeface="Luckiest Guy"/>
                <a:sym typeface="Luckiest Guy"/>
              </a:rPr>
              <a:t>Use body language that</a:t>
            </a:r>
            <a:br>
              <a:rPr lang="en" sz="2400" b="1" i="0" u="none" strike="noStrike" cap="none">
                <a:solidFill>
                  <a:srgbClr val="660066"/>
                </a:solidFill>
                <a:latin typeface="Luckiest Guy"/>
                <a:ea typeface="Luckiest Guy"/>
                <a:cs typeface="Luckiest Guy"/>
                <a:sym typeface="Luckiest Guy"/>
              </a:rPr>
            </a:br>
            <a:r>
              <a:rPr lang="en" sz="2400" b="1" i="0" u="none" strike="noStrike" cap="none">
                <a:solidFill>
                  <a:srgbClr val="660066"/>
                </a:solidFill>
                <a:latin typeface="Luckiest Guy"/>
                <a:ea typeface="Luckiest Guy"/>
                <a:cs typeface="Luckiest Guy"/>
                <a:sym typeface="Luckiest Guy"/>
              </a:rPr>
              <a:t>says “NO”</a:t>
            </a:r>
            <a:br>
              <a:rPr lang="en" sz="4400" b="1" i="0" u="none" strike="noStrike" cap="none">
                <a:solidFill>
                  <a:srgbClr val="0000FF"/>
                </a:solidFill>
                <a:latin typeface="Impact"/>
                <a:ea typeface="Impact"/>
                <a:cs typeface="Impact"/>
                <a:sym typeface="Impact"/>
              </a:rPr>
            </a:br>
            <a:endParaRPr lang="en" sz="4400" b="1" i="0" u="none" strike="noStrike" cap="none">
              <a:solidFill>
                <a:srgbClr val="0000FF"/>
              </a:solidFill>
              <a:latin typeface="Impact"/>
              <a:ea typeface="Impact"/>
              <a:cs typeface="Impact"/>
              <a:sym typeface="Impact"/>
            </a:endParaRPr>
          </a:p>
        </p:txBody>
      </p:sp>
      <p:sp>
        <p:nvSpPr>
          <p:cNvPr id="295" name="Shape 295"/>
          <p:cNvSpPr txBox="1">
            <a:spLocks noGrp="1"/>
          </p:cNvSpPr>
          <p:nvPr>
            <p:ph type="body" idx="1"/>
          </p:nvPr>
        </p:nvSpPr>
        <p:spPr>
          <a:xfrm>
            <a:off x="228600" y="628650"/>
            <a:ext cx="8976000" cy="3429000"/>
          </a:xfrm>
          <a:prstGeom prst="rect">
            <a:avLst/>
          </a:prstGeom>
          <a:noFill/>
          <a:ln>
            <a:noFill/>
          </a:ln>
        </p:spPr>
        <p:txBody>
          <a:bodyPr lIns="91425" tIns="45700" rIns="91425" bIns="45700" anchor="t" anchorCtr="0">
            <a:noAutofit/>
          </a:bodyPr>
          <a:lstStyle/>
          <a:p>
            <a:pPr marL="342900" marR="0" lvl="0" indent="-304800" algn="l" rtl="0">
              <a:spcBef>
                <a:spcPts val="0"/>
              </a:spcBef>
              <a:spcAft>
                <a:spcPts val="0"/>
              </a:spcAft>
              <a:buClr>
                <a:schemeClr val="dk1"/>
              </a:buClr>
              <a:buSzPct val="100000"/>
              <a:buFont typeface="Architects Daughter"/>
              <a:buChar char="•"/>
            </a:pPr>
            <a:r>
              <a:rPr lang="en" sz="1800" b="1" i="0" u="none" strike="noStrike" cap="none">
                <a:solidFill>
                  <a:schemeClr val="dk1"/>
                </a:solidFill>
                <a:latin typeface="Architects Daughter"/>
                <a:ea typeface="Architects Daughter"/>
                <a:cs typeface="Architects Daughter"/>
                <a:sym typeface="Architects Daughter"/>
              </a:rPr>
              <a:t>Firm voice</a:t>
            </a:r>
          </a:p>
          <a:p>
            <a:pPr marL="742950" marR="0" lvl="1" indent="-273050" algn="l" rtl="0">
              <a:spcBef>
                <a:spcPts val="400"/>
              </a:spcBef>
              <a:spcAft>
                <a:spcPts val="0"/>
              </a:spcAft>
              <a:buClr>
                <a:srgbClr val="660066"/>
              </a:buClr>
              <a:buSzPct val="100000"/>
              <a:buFont typeface="Architects Daughter"/>
              <a:buChar char="•"/>
            </a:pPr>
            <a:r>
              <a:rPr lang="en" sz="1800" b="1" i="0" u="none" strike="noStrike" cap="none">
                <a:solidFill>
                  <a:srgbClr val="660066"/>
                </a:solidFill>
                <a:latin typeface="Architects Daughter"/>
                <a:ea typeface="Architects Daughter"/>
                <a:cs typeface="Architects Daughter"/>
                <a:sym typeface="Architects Daughter"/>
              </a:rPr>
              <a:t>Use a strong, business-like tone</a:t>
            </a:r>
          </a:p>
          <a:p>
            <a:pPr marL="342900" marR="0" lvl="0" indent="-304800" algn="l" rtl="0">
              <a:spcBef>
                <a:spcPts val="480"/>
              </a:spcBef>
              <a:spcAft>
                <a:spcPts val="0"/>
              </a:spcAft>
              <a:buClr>
                <a:schemeClr val="dk1"/>
              </a:buClr>
              <a:buSzPct val="100000"/>
              <a:buFont typeface="Architects Daughter"/>
              <a:buChar char="•"/>
            </a:pPr>
            <a:r>
              <a:rPr lang="en" sz="1800" b="1" i="0" u="none" strike="noStrike" cap="none">
                <a:solidFill>
                  <a:schemeClr val="dk1"/>
                </a:solidFill>
                <a:latin typeface="Architects Daughter"/>
                <a:ea typeface="Architects Daughter"/>
                <a:cs typeface="Architects Daughter"/>
                <a:sym typeface="Architects Daughter"/>
              </a:rPr>
              <a:t>Serious expression</a:t>
            </a:r>
          </a:p>
          <a:p>
            <a:pPr marL="742950" marR="0" lvl="1" indent="-273050" algn="l" rtl="0">
              <a:spcBef>
                <a:spcPts val="400"/>
              </a:spcBef>
              <a:spcAft>
                <a:spcPts val="0"/>
              </a:spcAft>
              <a:buClr>
                <a:srgbClr val="660066"/>
              </a:buClr>
              <a:buSzPct val="100000"/>
              <a:buFont typeface="Architects Daughter"/>
              <a:buChar char="•"/>
            </a:pPr>
            <a:r>
              <a:rPr lang="en" sz="1800" b="1" i="0" u="none" strike="noStrike" cap="none">
                <a:solidFill>
                  <a:srgbClr val="660066"/>
                </a:solidFill>
                <a:latin typeface="Architects Daughter"/>
                <a:ea typeface="Architects Daughter"/>
                <a:cs typeface="Architects Daughter"/>
                <a:sym typeface="Architects Daughter"/>
              </a:rPr>
              <a:t>“I mean it” look on face</a:t>
            </a:r>
          </a:p>
          <a:p>
            <a:pPr marL="342900" marR="0" lvl="0" indent="-304800" algn="l" rtl="0">
              <a:spcBef>
                <a:spcPts val="480"/>
              </a:spcBef>
              <a:spcAft>
                <a:spcPts val="0"/>
              </a:spcAft>
              <a:buClr>
                <a:schemeClr val="dk1"/>
              </a:buClr>
              <a:buSzPct val="100000"/>
              <a:buFont typeface="Architects Daughter"/>
              <a:buChar char="•"/>
            </a:pPr>
            <a:r>
              <a:rPr lang="en" sz="1800" b="1" i="0" u="none" strike="noStrike" cap="none">
                <a:solidFill>
                  <a:schemeClr val="dk1"/>
                </a:solidFill>
                <a:latin typeface="Architects Daughter"/>
                <a:ea typeface="Architects Daughter"/>
                <a:cs typeface="Architects Daughter"/>
                <a:sym typeface="Architects Daughter"/>
              </a:rPr>
              <a:t>Eye Contact</a:t>
            </a:r>
          </a:p>
          <a:p>
            <a:pPr marL="742950" marR="0" lvl="1" indent="-273050" algn="l" rtl="0">
              <a:spcBef>
                <a:spcPts val="400"/>
              </a:spcBef>
              <a:spcAft>
                <a:spcPts val="0"/>
              </a:spcAft>
              <a:buClr>
                <a:srgbClr val="660066"/>
              </a:buClr>
              <a:buSzPct val="100000"/>
              <a:buFont typeface="Architects Daughter"/>
              <a:buChar char="•"/>
            </a:pPr>
            <a:r>
              <a:rPr lang="en" sz="1800" b="1" i="0" u="none" strike="noStrike" cap="none">
                <a:solidFill>
                  <a:srgbClr val="660066"/>
                </a:solidFill>
                <a:latin typeface="Architects Daughter"/>
                <a:ea typeface="Architects Daughter"/>
                <a:cs typeface="Architects Daughter"/>
                <a:sym typeface="Architects Daughter"/>
              </a:rPr>
              <a:t>Look directly at the person’s face</a:t>
            </a:r>
          </a:p>
          <a:p>
            <a:pPr marL="342900" marR="0" lvl="0" indent="-304800" algn="l" rtl="0">
              <a:spcBef>
                <a:spcPts val="480"/>
              </a:spcBef>
              <a:spcAft>
                <a:spcPts val="0"/>
              </a:spcAft>
              <a:buClr>
                <a:schemeClr val="dk1"/>
              </a:buClr>
              <a:buSzPct val="100000"/>
              <a:buFont typeface="Architects Daughter"/>
              <a:buChar char="•"/>
            </a:pPr>
            <a:r>
              <a:rPr lang="en" sz="1800" b="1" i="0" u="none" strike="noStrike" cap="none">
                <a:solidFill>
                  <a:schemeClr val="dk1"/>
                </a:solidFill>
                <a:latin typeface="Architects Daughter"/>
                <a:ea typeface="Architects Daughter"/>
                <a:cs typeface="Architects Daughter"/>
                <a:sym typeface="Architects Daughter"/>
              </a:rPr>
              <a:t>“Soldier body”</a:t>
            </a:r>
          </a:p>
          <a:p>
            <a:pPr marL="742950" marR="0" lvl="1" indent="-273050" algn="l" rtl="0">
              <a:spcBef>
                <a:spcPts val="400"/>
              </a:spcBef>
              <a:spcAft>
                <a:spcPts val="0"/>
              </a:spcAft>
              <a:buClr>
                <a:srgbClr val="660066"/>
              </a:buClr>
              <a:buSzPct val="100000"/>
              <a:buFont typeface="Architects Daughter"/>
              <a:buChar char="•"/>
            </a:pPr>
            <a:r>
              <a:rPr lang="en" sz="1800" b="1" i="0" u="none" strike="noStrike" cap="none">
                <a:solidFill>
                  <a:srgbClr val="660066"/>
                </a:solidFill>
                <a:latin typeface="Architects Daughter"/>
                <a:ea typeface="Architects Daughter"/>
                <a:cs typeface="Architects Daughter"/>
                <a:sym typeface="Architects Daughter"/>
              </a:rPr>
              <a:t>Stand up straight and confident</a:t>
            </a:r>
          </a:p>
          <a:p>
            <a:pPr marL="342900" marR="0" lvl="0" indent="-304800" algn="l" rtl="0">
              <a:spcBef>
                <a:spcPts val="480"/>
              </a:spcBef>
              <a:spcAft>
                <a:spcPts val="0"/>
              </a:spcAft>
              <a:buClr>
                <a:schemeClr val="dk1"/>
              </a:buClr>
              <a:buSzPct val="100000"/>
              <a:buFont typeface="Architects Daughter"/>
              <a:buChar char="•"/>
            </a:pPr>
            <a:r>
              <a:rPr lang="en" sz="1800" b="1" i="0" u="none" strike="noStrike" cap="none">
                <a:solidFill>
                  <a:schemeClr val="dk1"/>
                </a:solidFill>
                <a:latin typeface="Architects Daughter"/>
                <a:ea typeface="Architects Daughter"/>
                <a:cs typeface="Architects Daughter"/>
                <a:sym typeface="Architects Daughter"/>
              </a:rPr>
              <a:t>Gestures that emphasize point</a:t>
            </a:r>
          </a:p>
          <a:p>
            <a:pPr marL="742950" marR="0" lvl="1" indent="-273050" algn="l" rtl="0">
              <a:spcBef>
                <a:spcPts val="400"/>
              </a:spcBef>
              <a:spcAft>
                <a:spcPts val="0"/>
              </a:spcAft>
              <a:buClr>
                <a:srgbClr val="660066"/>
              </a:buClr>
              <a:buSzPct val="100000"/>
              <a:buFont typeface="Architects Daughter"/>
              <a:buChar char="•"/>
            </a:pPr>
            <a:r>
              <a:rPr lang="en" sz="1800" b="1" i="0" u="none" strike="noStrike" cap="none">
                <a:solidFill>
                  <a:srgbClr val="660066"/>
                </a:solidFill>
                <a:latin typeface="Architects Daughter"/>
                <a:ea typeface="Architects Daughter"/>
                <a:cs typeface="Architects Daughter"/>
                <a:sym typeface="Architects Daughter"/>
              </a:rPr>
              <a:t>Use hand, arm movement to emphasize point</a:t>
            </a:r>
          </a:p>
          <a:p>
            <a:pPr marL="342900" marR="0" lvl="0" indent="-304800" algn="l" rtl="0">
              <a:spcBef>
                <a:spcPts val="480"/>
              </a:spcBef>
              <a:spcAft>
                <a:spcPts val="0"/>
              </a:spcAft>
              <a:buClr>
                <a:schemeClr val="dk1"/>
              </a:buClr>
              <a:buSzPct val="100000"/>
              <a:buFont typeface="Architects Daughter"/>
              <a:buChar char="•"/>
            </a:pPr>
            <a:r>
              <a:rPr lang="en" sz="1800" b="1" i="0" u="none" strike="noStrike" cap="none">
                <a:solidFill>
                  <a:schemeClr val="dk1"/>
                </a:solidFill>
                <a:latin typeface="Architects Daughter"/>
                <a:ea typeface="Architects Daughter"/>
                <a:cs typeface="Architects Daughter"/>
                <a:sym typeface="Architects Daughter"/>
              </a:rPr>
              <a:t>Body says the same thing as your words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387900" y="458025"/>
            <a:ext cx="8368200" cy="6860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Roboto Slab"/>
              <a:buNone/>
            </a:pPr>
            <a:r>
              <a:rPr lang="en" sz="3000" b="0" i="0" u="none" strike="noStrike" cap="none">
                <a:solidFill>
                  <a:schemeClr val="dk1"/>
                </a:solidFill>
                <a:latin typeface="Luckiest Guy"/>
                <a:ea typeface="Luckiest Guy"/>
                <a:cs typeface="Luckiest Guy"/>
                <a:sym typeface="Luckiest Guy"/>
              </a:rPr>
              <a:t>7 Refusal Skills</a:t>
            </a:r>
          </a:p>
        </p:txBody>
      </p:sp>
      <p:sp>
        <p:nvSpPr>
          <p:cNvPr id="301" name="Shape 301"/>
          <p:cNvSpPr txBox="1">
            <a:spLocks noGrp="1"/>
          </p:cNvSpPr>
          <p:nvPr>
            <p:ph type="body" idx="1"/>
          </p:nvPr>
        </p:nvSpPr>
        <p:spPr>
          <a:xfrm>
            <a:off x="387900" y="1489824"/>
            <a:ext cx="8368200" cy="3078899"/>
          </a:xfrm>
          <a:prstGeom prst="rect">
            <a:avLst/>
          </a:prstGeom>
          <a:noFill/>
          <a:ln>
            <a:noFill/>
          </a:ln>
        </p:spPr>
        <p:txBody>
          <a:bodyPr lIns="91425" tIns="91425" rIns="91425" bIns="91425" anchor="t" anchorCtr="0">
            <a:noAutofit/>
          </a:bodyPr>
          <a:lstStyle/>
          <a:p>
            <a:pPr marL="457200" marR="0" lvl="0" indent="-228600" algn="l" rtl="0">
              <a:lnSpc>
                <a:spcPct val="115000"/>
              </a:lnSpc>
              <a:spcBef>
                <a:spcPts val="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Blame someone else</a:t>
            </a:r>
          </a:p>
          <a:p>
            <a:pPr marL="457200" marR="0" lvl="0" indent="-2286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Make an excuse</a:t>
            </a:r>
          </a:p>
          <a:p>
            <a:pPr marL="457200" marR="0" lvl="0" indent="-2286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Just say no</a:t>
            </a:r>
          </a:p>
          <a:p>
            <a:pPr marL="457200" marR="0" lvl="0" indent="-2286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Change the subject</a:t>
            </a:r>
          </a:p>
          <a:p>
            <a:pPr marL="457200" marR="0" lvl="0" indent="-2286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Make it into a joke</a:t>
            </a:r>
          </a:p>
          <a:p>
            <a:pPr marL="457200" marR="0" lvl="0" indent="-2286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Walk away from situation</a:t>
            </a:r>
          </a:p>
          <a:p>
            <a:pPr marL="457200" marR="0" lvl="0" indent="-2286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Suggest to do something else</a:t>
            </a:r>
          </a:p>
        </p:txBody>
      </p:sp>
      <p:pic>
        <p:nvPicPr>
          <p:cNvPr id="302" name="Shape 302" descr="Image result for refuse"/>
          <p:cNvPicPr preferRelativeResize="0"/>
          <p:nvPr/>
        </p:nvPicPr>
        <p:blipFill rotWithShape="1">
          <a:blip r:embed="rId3">
            <a:alphaModFix/>
          </a:blip>
          <a:srcRect/>
          <a:stretch/>
        </p:blipFill>
        <p:spPr>
          <a:xfrm>
            <a:off x="5022575" y="0"/>
            <a:ext cx="3429000" cy="51434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Shape 307" descr="Screen Shot 2017-02-12 at 6.46.34 PM.png"/>
          <p:cNvPicPr preferRelativeResize="0"/>
          <p:nvPr/>
        </p:nvPicPr>
        <p:blipFill>
          <a:blip r:embed="rId3">
            <a:alphaModFix/>
          </a:blip>
          <a:stretch>
            <a:fillRect/>
          </a:stretch>
        </p:blipFill>
        <p:spPr>
          <a:xfrm>
            <a:off x="5067870" y="0"/>
            <a:ext cx="3928157" cy="5143499"/>
          </a:xfrm>
          <a:prstGeom prst="rect">
            <a:avLst/>
          </a:prstGeom>
          <a:noFill/>
          <a:ln>
            <a:noFill/>
          </a:ln>
        </p:spPr>
      </p:pic>
      <p:sp>
        <p:nvSpPr>
          <p:cNvPr id="308" name="Shape 308"/>
          <p:cNvSpPr txBox="1"/>
          <p:nvPr/>
        </p:nvSpPr>
        <p:spPr>
          <a:xfrm>
            <a:off x="455900" y="508975"/>
            <a:ext cx="4611900" cy="680700"/>
          </a:xfrm>
          <a:prstGeom prst="rect">
            <a:avLst/>
          </a:prstGeom>
          <a:noFill/>
          <a:ln>
            <a:noFill/>
          </a:ln>
        </p:spPr>
        <p:txBody>
          <a:bodyPr lIns="91425" tIns="91425" rIns="91425" bIns="91425" anchor="t" anchorCtr="0">
            <a:noAutofit/>
          </a:bodyPr>
          <a:lstStyle/>
          <a:p>
            <a:pPr lvl="0">
              <a:spcBef>
                <a:spcPts val="0"/>
              </a:spcBef>
              <a:buNone/>
            </a:pPr>
            <a:r>
              <a:rPr lang="en" sz="3600">
                <a:solidFill>
                  <a:srgbClr val="FFFFFF"/>
                </a:solidFill>
                <a:latin typeface="Luckiest Guy"/>
                <a:ea typeface="Luckiest Guy"/>
                <a:cs typeface="Luckiest Guy"/>
                <a:sym typeface="Luckiest Guy"/>
              </a:rPr>
              <a:t>Mock Scenarios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387900" y="458025"/>
            <a:ext cx="8368200" cy="6860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Roboto Slab"/>
              <a:buNone/>
            </a:pPr>
            <a:r>
              <a:rPr lang="en" sz="3000" b="0" i="0" u="none" strike="noStrike" cap="none">
                <a:solidFill>
                  <a:schemeClr val="dk1"/>
                </a:solidFill>
                <a:latin typeface="Luckiest Guy"/>
                <a:ea typeface="Luckiest Guy"/>
                <a:cs typeface="Luckiest Guy"/>
                <a:sym typeface="Luckiest Guy"/>
              </a:rPr>
              <a:t>Make an excuse</a:t>
            </a:r>
          </a:p>
        </p:txBody>
      </p:sp>
      <p:sp>
        <p:nvSpPr>
          <p:cNvPr id="314" name="Shape 314"/>
          <p:cNvSpPr txBox="1">
            <a:spLocks noGrp="1"/>
          </p:cNvSpPr>
          <p:nvPr>
            <p:ph type="body" idx="1"/>
          </p:nvPr>
        </p:nvSpPr>
        <p:spPr>
          <a:xfrm>
            <a:off x="387900" y="1489825"/>
            <a:ext cx="3999899" cy="30788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Roboto"/>
              <a:buNone/>
            </a:pPr>
            <a:r>
              <a:rPr lang="en" sz="1400" b="0" i="0" u="none" strike="noStrike" cap="none">
                <a:solidFill>
                  <a:schemeClr val="dk1"/>
                </a:solidFill>
                <a:latin typeface="Architects Daughter"/>
                <a:ea typeface="Architects Daughter"/>
                <a:cs typeface="Architects Daughter"/>
                <a:sym typeface="Architects Daughter"/>
              </a:rPr>
              <a:t>Alexis: My parents have a couple of old wine bottles in the basement that they’ll never notice if they’re missing. What do you think?</a:t>
            </a:r>
          </a:p>
          <a:p>
            <a:pPr marL="0" marR="0" lvl="0" indent="0" algn="l" rtl="0">
              <a:lnSpc>
                <a:spcPct val="115000"/>
              </a:lnSpc>
              <a:spcBef>
                <a:spcPts val="1600"/>
              </a:spcBef>
              <a:spcAft>
                <a:spcPts val="0"/>
              </a:spcAft>
              <a:buClr>
                <a:schemeClr val="dk1"/>
              </a:buClr>
              <a:buSzPct val="25000"/>
              <a:buFont typeface="Roboto"/>
              <a:buNone/>
            </a:pPr>
            <a:r>
              <a:rPr lang="en" sz="1400" b="0" i="0" u="none" strike="noStrike" cap="none">
                <a:solidFill>
                  <a:schemeClr val="dk1"/>
                </a:solidFill>
                <a:latin typeface="Architects Daughter"/>
                <a:ea typeface="Architects Daughter"/>
                <a:cs typeface="Architects Daughter"/>
                <a:sym typeface="Architects Daughter"/>
              </a:rPr>
              <a:t>Lauren: I would, but I have practice in the morning at 7.</a:t>
            </a:r>
          </a:p>
          <a:p>
            <a:pPr marL="0" marR="0" lvl="0" indent="0" algn="l" rtl="0">
              <a:lnSpc>
                <a:spcPct val="115000"/>
              </a:lnSpc>
              <a:spcBef>
                <a:spcPts val="1600"/>
              </a:spcBef>
              <a:spcAft>
                <a:spcPts val="0"/>
              </a:spcAft>
              <a:buClr>
                <a:schemeClr val="dk1"/>
              </a:buClr>
              <a:buSzPct val="25000"/>
              <a:buFont typeface="Roboto"/>
              <a:buNone/>
            </a:pPr>
            <a:r>
              <a:rPr lang="en">
                <a:latin typeface="Architects Daughter"/>
                <a:ea typeface="Architects Daughter"/>
                <a:cs typeface="Architects Daughter"/>
                <a:sym typeface="Architects Daughter"/>
              </a:rPr>
              <a:t>Alexis: C’mon!</a:t>
            </a:r>
          </a:p>
          <a:p>
            <a:pPr marL="0" marR="0" lvl="0" indent="0" algn="l" rtl="0">
              <a:lnSpc>
                <a:spcPct val="115000"/>
              </a:lnSpc>
              <a:spcBef>
                <a:spcPts val="1600"/>
              </a:spcBef>
              <a:spcAft>
                <a:spcPts val="0"/>
              </a:spcAft>
              <a:buClr>
                <a:schemeClr val="dk1"/>
              </a:buClr>
              <a:buSzPct val="25000"/>
              <a:buFont typeface="Roboto"/>
              <a:buNone/>
            </a:pPr>
            <a:r>
              <a:rPr lang="en">
                <a:latin typeface="Architects Daughter"/>
                <a:ea typeface="Architects Daughter"/>
                <a:cs typeface="Architects Daughter"/>
                <a:sym typeface="Architects Daughter"/>
              </a:rPr>
              <a:t>Lauren: No, I really can’t tonight.</a:t>
            </a:r>
          </a:p>
          <a:p>
            <a:pPr marL="0" marR="0" lvl="0" indent="0" algn="l" rtl="0">
              <a:lnSpc>
                <a:spcPct val="115000"/>
              </a:lnSpc>
              <a:spcBef>
                <a:spcPts val="1600"/>
              </a:spcBef>
              <a:spcAft>
                <a:spcPts val="0"/>
              </a:spcAft>
              <a:buClr>
                <a:schemeClr val="dk1"/>
              </a:buClr>
              <a:buSzPct val="25000"/>
              <a:buFont typeface="Roboto"/>
              <a:buNone/>
            </a:pPr>
            <a:endParaRPr/>
          </a:p>
        </p:txBody>
      </p:sp>
      <p:sp>
        <p:nvSpPr>
          <p:cNvPr id="315" name="Shape 315"/>
          <p:cNvSpPr txBox="1">
            <a:spLocks noGrp="1"/>
          </p:cNvSpPr>
          <p:nvPr>
            <p:ph type="body" idx="2"/>
          </p:nvPr>
        </p:nvSpPr>
        <p:spPr>
          <a:xfrm>
            <a:off x="4756200" y="1489825"/>
            <a:ext cx="3999899" cy="3078899"/>
          </a:xfrm>
          <a:prstGeom prst="rect">
            <a:avLst/>
          </a:prstGeom>
          <a:noFill/>
          <a:ln>
            <a:noFill/>
          </a:ln>
        </p:spPr>
        <p:txBody>
          <a:bodyPr lIns="91425" tIns="91425" rIns="91425" bIns="91425" anchor="t" anchorCtr="0">
            <a:noAutofit/>
          </a:bodyPr>
          <a:lstStyle/>
          <a:p>
            <a:pPr marL="457200" marR="0" lvl="0" indent="-342900" algn="l" rtl="0">
              <a:lnSpc>
                <a:spcPct val="115000"/>
              </a:lnSpc>
              <a:spcBef>
                <a:spcPts val="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Blame someone else</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Make an excuse</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Just say no</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Change the subject</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Make it into a joke</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Walk away from situation</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Suggest to do something else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3"/>
                                        </p:tgtEl>
                                        <p:attrNameLst>
                                          <p:attrName>style.visibility</p:attrName>
                                        </p:attrNameLst>
                                      </p:cBhvr>
                                      <p:to>
                                        <p:strVal val="visible"/>
                                      </p:to>
                                    </p:set>
                                    <p:animEffect transition="in" filter="fade">
                                      <p:cBhvr>
                                        <p:cTn id="7" dur="3000"/>
                                        <p:tgtEl>
                                          <p:spTgt spid="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387900" y="458025"/>
            <a:ext cx="8368200" cy="6860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Roboto Slab"/>
              <a:buNone/>
            </a:pPr>
            <a:r>
              <a:rPr lang="en" sz="3000" b="0" i="0" u="none" strike="noStrike" cap="none">
                <a:solidFill>
                  <a:schemeClr val="dk1"/>
                </a:solidFill>
                <a:latin typeface="Luckiest Guy"/>
                <a:ea typeface="Luckiest Guy"/>
                <a:cs typeface="Luckiest Guy"/>
                <a:sym typeface="Luckiest Guy"/>
              </a:rPr>
              <a:t>Change the subject</a:t>
            </a:r>
          </a:p>
        </p:txBody>
      </p:sp>
      <p:sp>
        <p:nvSpPr>
          <p:cNvPr id="321" name="Shape 321"/>
          <p:cNvSpPr txBox="1">
            <a:spLocks noGrp="1"/>
          </p:cNvSpPr>
          <p:nvPr>
            <p:ph type="body" idx="1"/>
          </p:nvPr>
        </p:nvSpPr>
        <p:spPr>
          <a:xfrm>
            <a:off x="387900" y="1489825"/>
            <a:ext cx="3999899" cy="30788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Roboto"/>
              <a:buNone/>
            </a:pPr>
            <a:r>
              <a:rPr lang="en" sz="1400" b="0" i="0" u="none" strike="noStrike" cap="none">
                <a:solidFill>
                  <a:schemeClr val="dk1"/>
                </a:solidFill>
                <a:latin typeface="Architects Daughter"/>
                <a:ea typeface="Architects Daughter"/>
                <a:cs typeface="Architects Daughter"/>
                <a:sym typeface="Architects Daughter"/>
              </a:rPr>
              <a:t>Jeff: Yooo what’s up Tyler how you been? I’m throwing this huge party tonight and there’s gonna be tons of weed. Everybody’s coming, you down?</a:t>
            </a:r>
          </a:p>
          <a:p>
            <a:pPr marL="0" marR="0" lvl="0" indent="0" algn="l" rtl="0">
              <a:lnSpc>
                <a:spcPct val="115000"/>
              </a:lnSpc>
              <a:spcBef>
                <a:spcPts val="1600"/>
              </a:spcBef>
              <a:spcAft>
                <a:spcPts val="0"/>
              </a:spcAft>
              <a:buClr>
                <a:schemeClr val="dk1"/>
              </a:buClr>
              <a:buSzPct val="25000"/>
              <a:buFont typeface="Roboto"/>
              <a:buNone/>
            </a:pPr>
            <a:r>
              <a:rPr lang="en" sz="1400" b="0" i="0" u="none" strike="noStrike" cap="none">
                <a:solidFill>
                  <a:schemeClr val="dk1"/>
                </a:solidFill>
                <a:latin typeface="Architects Daughter"/>
                <a:ea typeface="Architects Daughter"/>
                <a:cs typeface="Architects Daughter"/>
                <a:sym typeface="Architects Daughter"/>
              </a:rPr>
              <a:t>Tyler: Maybe, hey did you finish the Bio homework for tomorrow?</a:t>
            </a:r>
          </a:p>
          <a:p>
            <a:pPr marL="0" marR="0" lvl="0" indent="0" algn="l" rtl="0">
              <a:lnSpc>
                <a:spcPct val="115000"/>
              </a:lnSpc>
              <a:spcBef>
                <a:spcPts val="1600"/>
              </a:spcBef>
              <a:spcAft>
                <a:spcPts val="0"/>
              </a:spcAft>
              <a:buClr>
                <a:schemeClr val="dk1"/>
              </a:buClr>
              <a:buSzPct val="25000"/>
              <a:buFont typeface="Roboto"/>
              <a:buNone/>
            </a:pPr>
            <a:r>
              <a:rPr lang="en" sz="1400" b="0" i="0" u="none" strike="noStrike" cap="none">
                <a:solidFill>
                  <a:schemeClr val="dk1"/>
                </a:solidFill>
                <a:latin typeface="Architects Daughter"/>
                <a:ea typeface="Architects Daughter"/>
                <a:cs typeface="Architects Daughter"/>
                <a:sym typeface="Architects Daughter"/>
              </a:rPr>
              <a:t>Jeff: </a:t>
            </a:r>
            <a:r>
              <a:rPr lang="en">
                <a:latin typeface="Architects Daughter"/>
                <a:ea typeface="Architects Daughter"/>
                <a:cs typeface="Architects Daughter"/>
                <a:sym typeface="Architects Daughter"/>
              </a:rPr>
              <a:t>Who cares let’s just go to the party.</a:t>
            </a:r>
          </a:p>
          <a:p>
            <a:pPr marL="0" marR="0" lvl="0" indent="0" algn="l" rtl="0">
              <a:lnSpc>
                <a:spcPct val="115000"/>
              </a:lnSpc>
              <a:spcBef>
                <a:spcPts val="1600"/>
              </a:spcBef>
              <a:spcAft>
                <a:spcPts val="0"/>
              </a:spcAft>
              <a:buClr>
                <a:schemeClr val="dk1"/>
              </a:buClr>
              <a:buSzPct val="25000"/>
              <a:buFont typeface="Roboto"/>
              <a:buNone/>
            </a:pPr>
            <a:r>
              <a:rPr lang="en">
                <a:latin typeface="Architects Daughter"/>
                <a:ea typeface="Architects Daughter"/>
                <a:cs typeface="Architects Daughter"/>
                <a:sym typeface="Architects Daughter"/>
              </a:rPr>
              <a:t>Tyler: No, I have to get this homework done.</a:t>
            </a:r>
          </a:p>
        </p:txBody>
      </p:sp>
      <p:sp>
        <p:nvSpPr>
          <p:cNvPr id="322" name="Shape 322"/>
          <p:cNvSpPr txBox="1">
            <a:spLocks noGrp="1"/>
          </p:cNvSpPr>
          <p:nvPr>
            <p:ph type="body" idx="2"/>
          </p:nvPr>
        </p:nvSpPr>
        <p:spPr>
          <a:xfrm>
            <a:off x="4756200" y="1489825"/>
            <a:ext cx="3999899" cy="3078899"/>
          </a:xfrm>
          <a:prstGeom prst="rect">
            <a:avLst/>
          </a:prstGeom>
          <a:noFill/>
          <a:ln>
            <a:noFill/>
          </a:ln>
        </p:spPr>
        <p:txBody>
          <a:bodyPr lIns="91425" tIns="91425" rIns="91425" bIns="91425" anchor="t" anchorCtr="0">
            <a:noAutofit/>
          </a:bodyPr>
          <a:lstStyle/>
          <a:p>
            <a:pPr marL="457200" marR="0" lvl="0" indent="-342900" algn="l" rtl="0">
              <a:lnSpc>
                <a:spcPct val="115000"/>
              </a:lnSpc>
              <a:spcBef>
                <a:spcPts val="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Blame someone else</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Make an excuse</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Just say no</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Change the subject</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Make it into a joke</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Walk away from situation</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Suggest to do something else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0"/>
                                        </p:tgtEl>
                                        <p:attrNameLst>
                                          <p:attrName>style.visibility</p:attrName>
                                        </p:attrNameLst>
                                      </p:cBhvr>
                                      <p:to>
                                        <p:strVal val="visible"/>
                                      </p:to>
                                    </p:set>
                                    <p:animEffect transition="in" filter="fade">
                                      <p:cBhvr>
                                        <p:cTn id="7" dur="1000"/>
                                        <p:tgtEl>
                                          <p:spTgt spid="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387900" y="458025"/>
            <a:ext cx="8368200" cy="6860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Roboto Slab"/>
              <a:buNone/>
            </a:pPr>
            <a:r>
              <a:rPr lang="en" sz="3000" b="0" i="0" u="none" strike="noStrike" cap="none">
                <a:solidFill>
                  <a:schemeClr val="dk1"/>
                </a:solidFill>
                <a:latin typeface="Luckiest Guy"/>
                <a:ea typeface="Luckiest Guy"/>
                <a:cs typeface="Luckiest Guy"/>
                <a:sym typeface="Luckiest Guy"/>
              </a:rPr>
              <a:t>Blame someone else</a:t>
            </a:r>
          </a:p>
        </p:txBody>
      </p:sp>
      <p:sp>
        <p:nvSpPr>
          <p:cNvPr id="328" name="Shape 328"/>
          <p:cNvSpPr txBox="1">
            <a:spLocks noGrp="1"/>
          </p:cNvSpPr>
          <p:nvPr>
            <p:ph type="body" idx="1"/>
          </p:nvPr>
        </p:nvSpPr>
        <p:spPr>
          <a:xfrm>
            <a:off x="387900" y="1489825"/>
            <a:ext cx="3999899" cy="30788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Roboto"/>
              <a:buNone/>
            </a:pPr>
            <a:r>
              <a:rPr lang="en" sz="1400" b="0" i="0" u="none" strike="noStrike" cap="none">
                <a:solidFill>
                  <a:schemeClr val="dk1"/>
                </a:solidFill>
                <a:latin typeface="Architects Daughter"/>
                <a:ea typeface="Architects Daughter"/>
                <a:cs typeface="Architects Daughter"/>
                <a:sym typeface="Architects Daughter"/>
              </a:rPr>
              <a:t>David: Hey Mike, wanna drink a couple beers at my place after practice?</a:t>
            </a:r>
          </a:p>
          <a:p>
            <a:pPr marL="0" marR="0" lvl="0" indent="0" algn="l" rtl="0">
              <a:lnSpc>
                <a:spcPct val="115000"/>
              </a:lnSpc>
              <a:spcBef>
                <a:spcPts val="1600"/>
              </a:spcBef>
              <a:spcAft>
                <a:spcPts val="0"/>
              </a:spcAft>
              <a:buClr>
                <a:schemeClr val="dk1"/>
              </a:buClr>
              <a:buSzPct val="25000"/>
              <a:buFont typeface="Roboto"/>
              <a:buNone/>
            </a:pPr>
            <a:r>
              <a:rPr lang="en" sz="1400" b="0" i="0" u="none" strike="noStrike" cap="none">
                <a:solidFill>
                  <a:schemeClr val="dk1"/>
                </a:solidFill>
                <a:latin typeface="Architects Daughter"/>
                <a:ea typeface="Architects Daughter"/>
                <a:cs typeface="Architects Daughter"/>
                <a:sym typeface="Architects Daughter"/>
              </a:rPr>
              <a:t>Mike: Nah man, my girlfriend will be ticked if she finds out.</a:t>
            </a:r>
          </a:p>
          <a:p>
            <a:pPr marL="0" marR="0" lvl="0" indent="0" algn="l" rtl="0">
              <a:lnSpc>
                <a:spcPct val="115000"/>
              </a:lnSpc>
              <a:spcBef>
                <a:spcPts val="1600"/>
              </a:spcBef>
              <a:spcAft>
                <a:spcPts val="0"/>
              </a:spcAft>
              <a:buClr>
                <a:schemeClr val="dk1"/>
              </a:buClr>
              <a:buSzPct val="25000"/>
              <a:buFont typeface="Roboto"/>
              <a:buNone/>
            </a:pPr>
            <a:r>
              <a:rPr lang="en">
                <a:latin typeface="Architects Daughter"/>
                <a:ea typeface="Architects Daughter"/>
                <a:cs typeface="Architects Daughter"/>
                <a:sym typeface="Architects Daughter"/>
              </a:rPr>
              <a:t>David: She won’t find out…</a:t>
            </a:r>
          </a:p>
          <a:p>
            <a:pPr marL="0" marR="0" lvl="0" indent="0" algn="l" rtl="0">
              <a:lnSpc>
                <a:spcPct val="115000"/>
              </a:lnSpc>
              <a:spcBef>
                <a:spcPts val="1600"/>
              </a:spcBef>
              <a:spcAft>
                <a:spcPts val="0"/>
              </a:spcAft>
              <a:buClr>
                <a:schemeClr val="dk1"/>
              </a:buClr>
              <a:buSzPct val="25000"/>
              <a:buFont typeface="Roboto"/>
              <a:buNone/>
            </a:pPr>
            <a:r>
              <a:rPr lang="en">
                <a:latin typeface="Architects Daughter"/>
                <a:ea typeface="Architects Daughter"/>
                <a:cs typeface="Architects Daughter"/>
                <a:sym typeface="Architects Daughter"/>
              </a:rPr>
              <a:t>Mike: I don’t know man. I guess I can come over.</a:t>
            </a:r>
          </a:p>
        </p:txBody>
      </p:sp>
      <p:sp>
        <p:nvSpPr>
          <p:cNvPr id="329" name="Shape 329"/>
          <p:cNvSpPr txBox="1">
            <a:spLocks noGrp="1"/>
          </p:cNvSpPr>
          <p:nvPr>
            <p:ph type="body" idx="2"/>
          </p:nvPr>
        </p:nvSpPr>
        <p:spPr>
          <a:xfrm>
            <a:off x="4756200" y="1489825"/>
            <a:ext cx="3999899" cy="3078899"/>
          </a:xfrm>
          <a:prstGeom prst="rect">
            <a:avLst/>
          </a:prstGeom>
          <a:noFill/>
          <a:ln>
            <a:noFill/>
          </a:ln>
        </p:spPr>
        <p:txBody>
          <a:bodyPr lIns="91425" tIns="91425" rIns="91425" bIns="91425" anchor="t" anchorCtr="0">
            <a:noAutofit/>
          </a:bodyPr>
          <a:lstStyle/>
          <a:p>
            <a:pPr marL="457200" marR="0" lvl="0" indent="-342900" algn="l" rtl="0">
              <a:lnSpc>
                <a:spcPct val="115000"/>
              </a:lnSpc>
              <a:spcBef>
                <a:spcPts val="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Blame someone else</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Make an excuse</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Just say no</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Change the subject</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Make it into a joke</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Walk away from situation</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Suggest to do something else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
                                        </p:tgtEl>
                                        <p:attrNameLst>
                                          <p:attrName>style.visibility</p:attrName>
                                        </p:attrNameLst>
                                      </p:cBhvr>
                                      <p:to>
                                        <p:strVal val="visible"/>
                                      </p:to>
                                    </p:set>
                                    <p:animEffect transition="in" filter="fade">
                                      <p:cBhvr>
                                        <p:cTn id="7" dur="1000"/>
                                        <p:tgtEl>
                                          <p:spTgt spid="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387900" y="458025"/>
            <a:ext cx="8368200" cy="6860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Roboto Slab"/>
              <a:buNone/>
            </a:pPr>
            <a:r>
              <a:rPr lang="en" sz="3000" b="0" i="0" u="none" strike="noStrike" cap="none">
                <a:solidFill>
                  <a:schemeClr val="dk1"/>
                </a:solidFill>
                <a:latin typeface="Luckiest Guy"/>
                <a:ea typeface="Luckiest Guy"/>
                <a:cs typeface="Luckiest Guy"/>
                <a:sym typeface="Luckiest Guy"/>
              </a:rPr>
              <a:t>Suggest to do something else</a:t>
            </a:r>
          </a:p>
        </p:txBody>
      </p:sp>
      <p:sp>
        <p:nvSpPr>
          <p:cNvPr id="335" name="Shape 335"/>
          <p:cNvSpPr txBox="1">
            <a:spLocks noGrp="1"/>
          </p:cNvSpPr>
          <p:nvPr>
            <p:ph type="body" idx="1"/>
          </p:nvPr>
        </p:nvSpPr>
        <p:spPr>
          <a:xfrm>
            <a:off x="387900" y="1489825"/>
            <a:ext cx="3999899" cy="30788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Roboto"/>
              <a:buNone/>
            </a:pPr>
            <a:r>
              <a:rPr lang="en" sz="1400" b="0" i="0" u="none" strike="noStrike" cap="none">
                <a:solidFill>
                  <a:schemeClr val="dk1"/>
                </a:solidFill>
                <a:latin typeface="Architects Daughter"/>
                <a:ea typeface="Architects Daughter"/>
                <a:cs typeface="Architects Daughter"/>
                <a:sym typeface="Architects Daughter"/>
              </a:rPr>
              <a:t>Mark: Let’s play beer pong guys, I got a case in the fridge!</a:t>
            </a:r>
          </a:p>
          <a:p>
            <a:pPr marL="0" marR="0" lvl="0" indent="0" algn="l" rtl="0">
              <a:lnSpc>
                <a:spcPct val="115000"/>
              </a:lnSpc>
              <a:spcBef>
                <a:spcPts val="1600"/>
              </a:spcBef>
              <a:spcAft>
                <a:spcPts val="0"/>
              </a:spcAft>
              <a:buClr>
                <a:schemeClr val="dk1"/>
              </a:buClr>
              <a:buSzPct val="25000"/>
              <a:buFont typeface="Roboto"/>
              <a:buNone/>
            </a:pPr>
            <a:r>
              <a:rPr lang="en" sz="1400" b="0" i="0" u="none" strike="noStrike" cap="none">
                <a:solidFill>
                  <a:schemeClr val="dk1"/>
                </a:solidFill>
                <a:latin typeface="Architects Daughter"/>
                <a:ea typeface="Architects Daughter"/>
                <a:cs typeface="Architects Daughter"/>
                <a:sym typeface="Architects Daughter"/>
              </a:rPr>
              <a:t>Jimmy: Heck yeah!</a:t>
            </a:r>
          </a:p>
          <a:p>
            <a:pPr marL="0" marR="0" lvl="0" indent="0" algn="l" rtl="0">
              <a:lnSpc>
                <a:spcPct val="115000"/>
              </a:lnSpc>
              <a:spcBef>
                <a:spcPts val="1600"/>
              </a:spcBef>
              <a:spcAft>
                <a:spcPts val="0"/>
              </a:spcAft>
              <a:buClr>
                <a:schemeClr val="dk1"/>
              </a:buClr>
              <a:buSzPct val="25000"/>
              <a:buFont typeface="Roboto"/>
              <a:buNone/>
            </a:pPr>
            <a:r>
              <a:rPr lang="en" sz="1400" b="0" i="0" u="none" strike="noStrike" cap="none">
                <a:solidFill>
                  <a:schemeClr val="dk1"/>
                </a:solidFill>
                <a:latin typeface="Architects Daughter"/>
                <a:ea typeface="Architects Daughter"/>
                <a:cs typeface="Architects Daughter"/>
                <a:sym typeface="Architects Daughter"/>
              </a:rPr>
              <a:t>Austin: I’m down</a:t>
            </a:r>
          </a:p>
          <a:p>
            <a:pPr marL="0" marR="0" lvl="0" indent="0" algn="l" rtl="0">
              <a:lnSpc>
                <a:spcPct val="115000"/>
              </a:lnSpc>
              <a:spcBef>
                <a:spcPts val="1600"/>
              </a:spcBef>
              <a:spcAft>
                <a:spcPts val="0"/>
              </a:spcAft>
              <a:buClr>
                <a:schemeClr val="dk1"/>
              </a:buClr>
              <a:buSzPct val="25000"/>
              <a:buFont typeface="Roboto"/>
              <a:buNone/>
            </a:pPr>
            <a:r>
              <a:rPr lang="en" sz="1400" b="0" i="0" u="none" strike="noStrike" cap="none">
                <a:solidFill>
                  <a:schemeClr val="dk1"/>
                </a:solidFill>
                <a:latin typeface="Architects Daughter"/>
                <a:ea typeface="Architects Daughter"/>
                <a:cs typeface="Architects Daughter"/>
                <a:sym typeface="Architects Daughter"/>
              </a:rPr>
              <a:t>Logan: Why don’t we just play cards guys? That's always a good time.</a:t>
            </a:r>
          </a:p>
          <a:p>
            <a:pPr marL="0" marR="0" lvl="0" indent="0" algn="l" rtl="0">
              <a:lnSpc>
                <a:spcPct val="115000"/>
              </a:lnSpc>
              <a:spcBef>
                <a:spcPts val="1600"/>
              </a:spcBef>
              <a:spcAft>
                <a:spcPts val="0"/>
              </a:spcAft>
              <a:buClr>
                <a:schemeClr val="dk1"/>
              </a:buClr>
              <a:buSzPct val="25000"/>
              <a:buFont typeface="Roboto"/>
              <a:buNone/>
            </a:pPr>
            <a:r>
              <a:rPr lang="en">
                <a:latin typeface="Architects Daughter"/>
                <a:ea typeface="Architects Daughter"/>
                <a:cs typeface="Architects Daughter"/>
                <a:sym typeface="Architects Daughter"/>
              </a:rPr>
              <a:t>Austin: Nah, let’s drink!</a:t>
            </a:r>
          </a:p>
          <a:p>
            <a:pPr marL="0" marR="0" lvl="0" indent="0" algn="l" rtl="0">
              <a:lnSpc>
                <a:spcPct val="115000"/>
              </a:lnSpc>
              <a:spcBef>
                <a:spcPts val="1600"/>
              </a:spcBef>
              <a:spcAft>
                <a:spcPts val="0"/>
              </a:spcAft>
              <a:buClr>
                <a:schemeClr val="dk1"/>
              </a:buClr>
              <a:buSzPct val="25000"/>
              <a:buFont typeface="Roboto"/>
              <a:buNone/>
            </a:pPr>
            <a:r>
              <a:rPr lang="en">
                <a:latin typeface="Architects Daughter"/>
                <a:ea typeface="Architects Daughter"/>
                <a:cs typeface="Architects Daughter"/>
                <a:sym typeface="Architects Daughter"/>
              </a:rPr>
              <a:t>Logan: No I’m going home if that’s what you’re planning on.</a:t>
            </a:r>
          </a:p>
        </p:txBody>
      </p:sp>
      <p:sp>
        <p:nvSpPr>
          <p:cNvPr id="336" name="Shape 336"/>
          <p:cNvSpPr txBox="1">
            <a:spLocks noGrp="1"/>
          </p:cNvSpPr>
          <p:nvPr>
            <p:ph type="body" idx="2"/>
          </p:nvPr>
        </p:nvSpPr>
        <p:spPr>
          <a:xfrm>
            <a:off x="4756200" y="1489825"/>
            <a:ext cx="3999899" cy="3078899"/>
          </a:xfrm>
          <a:prstGeom prst="rect">
            <a:avLst/>
          </a:prstGeom>
          <a:noFill/>
          <a:ln>
            <a:noFill/>
          </a:ln>
        </p:spPr>
        <p:txBody>
          <a:bodyPr lIns="91425" tIns="91425" rIns="91425" bIns="91425" anchor="t" anchorCtr="0">
            <a:noAutofit/>
          </a:bodyPr>
          <a:lstStyle/>
          <a:p>
            <a:pPr marL="457200" marR="0" lvl="0" indent="-342900" algn="l" rtl="0">
              <a:lnSpc>
                <a:spcPct val="115000"/>
              </a:lnSpc>
              <a:spcBef>
                <a:spcPts val="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Blame someone else</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Make an excuse</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Just say no</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Change the subject</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Make it into a joke</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Walk away from situation</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Suggest to do something else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
                                        </p:tgtEl>
                                        <p:attrNameLst>
                                          <p:attrName>style.visibility</p:attrName>
                                        </p:attrNameLst>
                                      </p:cBhvr>
                                      <p:to>
                                        <p:strVal val="visible"/>
                                      </p:to>
                                    </p:set>
                                    <p:animEffect transition="in" filter="fade">
                                      <p:cBhvr>
                                        <p:cTn id="7" dur="1000"/>
                                        <p:tgtEl>
                                          <p:spTgt spid="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latin typeface="Luckiest Guy"/>
                <a:ea typeface="Luckiest Guy"/>
                <a:cs typeface="Luckiest Guy"/>
                <a:sym typeface="Luckiest Guy"/>
              </a:rPr>
              <a:t>Define “Peer Pressure”</a:t>
            </a:r>
          </a:p>
        </p:txBody>
      </p:sp>
      <p:sp>
        <p:nvSpPr>
          <p:cNvPr id="153" name="Shape 153"/>
          <p:cNvSpPr txBox="1">
            <a:spLocks noGrp="1"/>
          </p:cNvSpPr>
          <p:nvPr>
            <p:ph type="body" idx="1"/>
          </p:nvPr>
        </p:nvSpPr>
        <p:spPr>
          <a:xfrm>
            <a:off x="387900" y="1328174"/>
            <a:ext cx="8368200" cy="3078900"/>
          </a:xfrm>
          <a:prstGeom prst="rect">
            <a:avLst/>
          </a:prstGeom>
        </p:spPr>
        <p:txBody>
          <a:bodyPr lIns="91425" tIns="91425" rIns="91425" bIns="91425" anchor="t" anchorCtr="0">
            <a:noAutofit/>
          </a:bodyPr>
          <a:lstStyle/>
          <a:p>
            <a:pPr lvl="0">
              <a:spcBef>
                <a:spcPts val="0"/>
              </a:spcBef>
              <a:buNone/>
            </a:pPr>
            <a:r>
              <a:rPr lang="en">
                <a:latin typeface="Architects Daughter"/>
                <a:ea typeface="Architects Daughter"/>
                <a:cs typeface="Architects Daughter"/>
                <a:sym typeface="Architects Daughter"/>
              </a:rPr>
              <a:t>noun</a:t>
            </a:r>
            <a:br>
              <a:rPr lang="en">
                <a:latin typeface="Architects Daughter"/>
                <a:ea typeface="Architects Daughter"/>
                <a:cs typeface="Architects Daughter"/>
                <a:sym typeface="Architects Daughter"/>
              </a:rPr>
            </a:br>
            <a:r>
              <a:rPr lang="en">
                <a:latin typeface="Architects Daughter"/>
                <a:ea typeface="Architects Daughter"/>
                <a:cs typeface="Architects Daughter"/>
                <a:sym typeface="Architects Daughter"/>
              </a:rPr>
              <a:t>1. social pressure by members of one's peer group to take a certain action, adopt certain values, or otherwise conform in order to be accepted.</a:t>
            </a:r>
          </a:p>
        </p:txBody>
      </p:sp>
      <p:pic>
        <p:nvPicPr>
          <p:cNvPr id="154" name="Shape 154"/>
          <p:cNvPicPr preferRelativeResize="0"/>
          <p:nvPr/>
        </p:nvPicPr>
        <p:blipFill>
          <a:blip r:embed="rId3">
            <a:alphaModFix/>
          </a:blip>
          <a:stretch>
            <a:fillRect/>
          </a:stretch>
        </p:blipFill>
        <p:spPr>
          <a:xfrm>
            <a:off x="545325" y="2545573"/>
            <a:ext cx="3319125" cy="2398049"/>
          </a:xfrm>
          <a:prstGeom prst="rect">
            <a:avLst/>
          </a:prstGeom>
          <a:noFill/>
          <a:ln>
            <a:noFill/>
          </a:ln>
        </p:spPr>
      </p:pic>
      <p:pic>
        <p:nvPicPr>
          <p:cNvPr id="155" name="Shape 155"/>
          <p:cNvPicPr preferRelativeResize="0"/>
          <p:nvPr/>
        </p:nvPicPr>
        <p:blipFill>
          <a:blip r:embed="rId4">
            <a:alphaModFix/>
          </a:blip>
          <a:stretch>
            <a:fillRect/>
          </a:stretch>
        </p:blipFill>
        <p:spPr>
          <a:xfrm>
            <a:off x="4904490" y="2662937"/>
            <a:ext cx="2638208" cy="21633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387900" y="458025"/>
            <a:ext cx="8368200" cy="6860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Roboto Slab"/>
              <a:buNone/>
            </a:pPr>
            <a:r>
              <a:rPr lang="en" sz="3000" b="0" i="0" u="none" strike="noStrike" cap="none">
                <a:solidFill>
                  <a:schemeClr val="dk1"/>
                </a:solidFill>
                <a:latin typeface="Luckiest Guy"/>
                <a:ea typeface="Luckiest Guy"/>
                <a:cs typeface="Luckiest Guy"/>
                <a:sym typeface="Luckiest Guy"/>
              </a:rPr>
              <a:t>Walk away from situation</a:t>
            </a:r>
          </a:p>
        </p:txBody>
      </p:sp>
      <p:sp>
        <p:nvSpPr>
          <p:cNvPr id="342" name="Shape 342"/>
          <p:cNvSpPr txBox="1">
            <a:spLocks noGrp="1"/>
          </p:cNvSpPr>
          <p:nvPr>
            <p:ph type="body" idx="1"/>
          </p:nvPr>
        </p:nvSpPr>
        <p:spPr>
          <a:xfrm>
            <a:off x="387900" y="1489825"/>
            <a:ext cx="3999899" cy="30788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Roboto"/>
              <a:buNone/>
            </a:pPr>
            <a:r>
              <a:rPr lang="en" sz="1400" b="0" i="0" u="none" strike="noStrike" cap="none">
                <a:solidFill>
                  <a:schemeClr val="dk1"/>
                </a:solidFill>
                <a:latin typeface="Architects Daughter"/>
                <a:ea typeface="Architects Daughter"/>
                <a:cs typeface="Architects Daughter"/>
                <a:sym typeface="Architects Daughter"/>
              </a:rPr>
              <a:t>Carly: Hey sarah, wanna split this joint real quick before school?</a:t>
            </a:r>
          </a:p>
          <a:p>
            <a:pPr marL="0" marR="0" lvl="0" indent="0" algn="l" rtl="0">
              <a:lnSpc>
                <a:spcPct val="115000"/>
              </a:lnSpc>
              <a:spcBef>
                <a:spcPts val="1600"/>
              </a:spcBef>
              <a:spcAft>
                <a:spcPts val="0"/>
              </a:spcAft>
              <a:buClr>
                <a:schemeClr val="dk1"/>
              </a:buClr>
              <a:buSzPct val="25000"/>
              <a:buFont typeface="Roboto"/>
              <a:buNone/>
            </a:pPr>
            <a:r>
              <a:rPr lang="en" sz="1400" b="0" i="0" u="none" strike="noStrike" cap="none">
                <a:solidFill>
                  <a:schemeClr val="dk1"/>
                </a:solidFill>
                <a:latin typeface="Architects Daughter"/>
                <a:ea typeface="Architects Daughter"/>
                <a:cs typeface="Architects Daughter"/>
                <a:sym typeface="Architects Daughter"/>
              </a:rPr>
              <a:t>Sarah: (Pretends to answer phone) No, Sorry my mom is calling me! I gotta go!</a:t>
            </a:r>
          </a:p>
        </p:txBody>
      </p:sp>
      <p:sp>
        <p:nvSpPr>
          <p:cNvPr id="343" name="Shape 343"/>
          <p:cNvSpPr txBox="1">
            <a:spLocks noGrp="1"/>
          </p:cNvSpPr>
          <p:nvPr>
            <p:ph type="body" idx="2"/>
          </p:nvPr>
        </p:nvSpPr>
        <p:spPr>
          <a:xfrm>
            <a:off x="4756200" y="1489825"/>
            <a:ext cx="3999899" cy="3078899"/>
          </a:xfrm>
          <a:prstGeom prst="rect">
            <a:avLst/>
          </a:prstGeom>
          <a:noFill/>
          <a:ln>
            <a:noFill/>
          </a:ln>
        </p:spPr>
        <p:txBody>
          <a:bodyPr lIns="91425" tIns="91425" rIns="91425" bIns="91425" anchor="t" anchorCtr="0">
            <a:noAutofit/>
          </a:bodyPr>
          <a:lstStyle/>
          <a:p>
            <a:pPr marL="457200" marR="0" lvl="0" indent="-342900" algn="l" rtl="0">
              <a:lnSpc>
                <a:spcPct val="115000"/>
              </a:lnSpc>
              <a:spcBef>
                <a:spcPts val="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Blame someone else</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Make an excuse</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Just say no</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Change the subject</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Make it into a joke</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Walk away from situation</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Suggest to do something else</a:t>
            </a:r>
          </a:p>
        </p:txBody>
      </p:sp>
      <p:pic>
        <p:nvPicPr>
          <p:cNvPr id="344" name="Shape 344"/>
          <p:cNvPicPr preferRelativeResize="0"/>
          <p:nvPr/>
        </p:nvPicPr>
        <p:blipFill>
          <a:blip r:embed="rId3">
            <a:alphaModFix/>
          </a:blip>
          <a:stretch>
            <a:fillRect/>
          </a:stretch>
        </p:blipFill>
        <p:spPr>
          <a:xfrm>
            <a:off x="1852675" y="2955249"/>
            <a:ext cx="2535125" cy="2071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1"/>
                                        </p:tgtEl>
                                        <p:attrNameLst>
                                          <p:attrName>style.visibility</p:attrName>
                                        </p:attrNameLst>
                                      </p:cBhvr>
                                      <p:to>
                                        <p:strVal val="visible"/>
                                      </p:to>
                                    </p:set>
                                    <p:animEffect transition="in" filter="fade">
                                      <p:cBhvr>
                                        <p:cTn id="7" dur="1000"/>
                                        <p:tgtEl>
                                          <p:spTgt spid="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387900" y="458025"/>
            <a:ext cx="8368200" cy="6860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Roboto Slab"/>
              <a:buNone/>
            </a:pPr>
            <a:r>
              <a:rPr lang="en" sz="3000" b="0" i="0" u="none" strike="noStrike" cap="none">
                <a:solidFill>
                  <a:schemeClr val="dk1"/>
                </a:solidFill>
                <a:latin typeface="Luckiest Guy"/>
                <a:ea typeface="Luckiest Guy"/>
                <a:cs typeface="Luckiest Guy"/>
                <a:sym typeface="Luckiest Guy"/>
              </a:rPr>
              <a:t>Make it into a joke</a:t>
            </a:r>
          </a:p>
        </p:txBody>
      </p:sp>
      <p:sp>
        <p:nvSpPr>
          <p:cNvPr id="350" name="Shape 350"/>
          <p:cNvSpPr txBox="1">
            <a:spLocks noGrp="1"/>
          </p:cNvSpPr>
          <p:nvPr>
            <p:ph type="body" idx="1"/>
          </p:nvPr>
        </p:nvSpPr>
        <p:spPr>
          <a:xfrm>
            <a:off x="387900" y="1489825"/>
            <a:ext cx="3999899" cy="30788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Roboto"/>
              <a:buNone/>
            </a:pPr>
            <a:r>
              <a:rPr lang="en" sz="1400" b="0" i="0" u="none" strike="noStrike" cap="none">
                <a:solidFill>
                  <a:schemeClr val="dk1"/>
                </a:solidFill>
                <a:latin typeface="Architects Daughter"/>
                <a:ea typeface="Architects Daughter"/>
                <a:cs typeface="Architects Daughter"/>
                <a:sym typeface="Architects Daughter"/>
              </a:rPr>
              <a:t>Conor (at party): Let’s split this 6-pack of wine coolers, Ryan.</a:t>
            </a:r>
          </a:p>
          <a:p>
            <a:pPr marL="0" marR="0" lvl="0" indent="0" algn="l" rtl="0">
              <a:lnSpc>
                <a:spcPct val="115000"/>
              </a:lnSpc>
              <a:spcBef>
                <a:spcPts val="1600"/>
              </a:spcBef>
              <a:spcAft>
                <a:spcPts val="0"/>
              </a:spcAft>
              <a:buClr>
                <a:schemeClr val="dk1"/>
              </a:buClr>
              <a:buSzPct val="25000"/>
              <a:buFont typeface="Roboto"/>
              <a:buNone/>
            </a:pPr>
            <a:r>
              <a:rPr lang="en" sz="1400" b="0" i="0" u="none" strike="noStrike" cap="none">
                <a:solidFill>
                  <a:schemeClr val="dk1"/>
                </a:solidFill>
                <a:latin typeface="Architects Daughter"/>
                <a:ea typeface="Architects Daughter"/>
                <a:cs typeface="Architects Daughter"/>
                <a:sym typeface="Architects Daughter"/>
              </a:rPr>
              <a:t>Ryan: No way man, I’d rather not drink at all than drink those things. That’s what my mom drinks!</a:t>
            </a:r>
          </a:p>
          <a:p>
            <a:pPr marL="0" marR="0" lvl="0" indent="0" algn="l" rtl="0">
              <a:lnSpc>
                <a:spcPct val="115000"/>
              </a:lnSpc>
              <a:spcBef>
                <a:spcPts val="1600"/>
              </a:spcBef>
              <a:spcAft>
                <a:spcPts val="0"/>
              </a:spcAft>
              <a:buClr>
                <a:schemeClr val="dk1"/>
              </a:buClr>
              <a:buSzPct val="25000"/>
              <a:buFont typeface="Roboto"/>
              <a:buNone/>
            </a:pPr>
            <a:r>
              <a:rPr lang="en">
                <a:latin typeface="Architects Daughter"/>
                <a:ea typeface="Architects Daughter"/>
                <a:cs typeface="Architects Daughter"/>
                <a:sym typeface="Architects Daughter"/>
              </a:rPr>
              <a:t>Conor: But that’s all we have…</a:t>
            </a:r>
          </a:p>
          <a:p>
            <a:pPr marL="0" marR="0" lvl="0" indent="0" algn="l" rtl="0">
              <a:lnSpc>
                <a:spcPct val="115000"/>
              </a:lnSpc>
              <a:spcBef>
                <a:spcPts val="1600"/>
              </a:spcBef>
              <a:spcAft>
                <a:spcPts val="0"/>
              </a:spcAft>
              <a:buClr>
                <a:schemeClr val="dk1"/>
              </a:buClr>
              <a:buSzPct val="25000"/>
              <a:buFont typeface="Roboto"/>
              <a:buNone/>
            </a:pPr>
            <a:r>
              <a:rPr lang="en">
                <a:latin typeface="Architects Daughter"/>
                <a:ea typeface="Architects Daughter"/>
                <a:cs typeface="Architects Daughter"/>
                <a:sym typeface="Architects Daughter"/>
              </a:rPr>
              <a:t>Ryan: Then no, I guess I’m not drinking then.</a:t>
            </a:r>
          </a:p>
        </p:txBody>
      </p:sp>
      <p:sp>
        <p:nvSpPr>
          <p:cNvPr id="351" name="Shape 351"/>
          <p:cNvSpPr txBox="1">
            <a:spLocks noGrp="1"/>
          </p:cNvSpPr>
          <p:nvPr>
            <p:ph type="body" idx="2"/>
          </p:nvPr>
        </p:nvSpPr>
        <p:spPr>
          <a:xfrm>
            <a:off x="4756200" y="1489825"/>
            <a:ext cx="3999899" cy="3078899"/>
          </a:xfrm>
          <a:prstGeom prst="rect">
            <a:avLst/>
          </a:prstGeom>
          <a:noFill/>
          <a:ln>
            <a:noFill/>
          </a:ln>
        </p:spPr>
        <p:txBody>
          <a:bodyPr lIns="91425" tIns="91425" rIns="91425" bIns="91425" anchor="t" anchorCtr="0">
            <a:noAutofit/>
          </a:bodyPr>
          <a:lstStyle/>
          <a:p>
            <a:pPr marL="457200" marR="0" lvl="0" indent="-342900" algn="l" rtl="0">
              <a:lnSpc>
                <a:spcPct val="115000"/>
              </a:lnSpc>
              <a:spcBef>
                <a:spcPts val="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Blame someone else</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Make an excuse</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Just say no</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Change the subject</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Make it into a joke</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Walk away from situation</a:t>
            </a:r>
          </a:p>
          <a:p>
            <a:pPr marL="457200" marR="0" lvl="0" indent="-342900" algn="l" rtl="0">
              <a:lnSpc>
                <a:spcPct val="115000"/>
              </a:lnSpc>
              <a:spcBef>
                <a:spcPts val="1600"/>
              </a:spcBef>
              <a:spcAft>
                <a:spcPts val="0"/>
              </a:spcAft>
              <a:buClr>
                <a:schemeClr val="dk1"/>
              </a:buClr>
              <a:buSzPct val="100000"/>
              <a:buFont typeface="Architects Daughter"/>
              <a:buAutoNum type="arabicPeriod"/>
            </a:pPr>
            <a:r>
              <a:rPr lang="en" sz="1800" b="0" i="0" u="none" strike="noStrike" cap="none">
                <a:solidFill>
                  <a:schemeClr val="dk1"/>
                </a:solidFill>
                <a:latin typeface="Architects Daughter"/>
                <a:ea typeface="Architects Daughter"/>
                <a:cs typeface="Architects Daughter"/>
                <a:sym typeface="Architects Daughter"/>
              </a:rPr>
              <a:t>Suggest to do something else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1000"/>
                                        <p:tgtEl>
                                          <p:spTgt spid="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latin typeface="Luckiest Guy"/>
                <a:ea typeface="Luckiest Guy"/>
                <a:cs typeface="Luckiest Guy"/>
                <a:sym typeface="Luckiest Guy"/>
              </a:rPr>
              <a:t>Let’s Practice</a:t>
            </a:r>
          </a:p>
        </p:txBody>
      </p:sp>
      <p:pic>
        <p:nvPicPr>
          <p:cNvPr id="357" name="Shape 357" descr="Screen Shot 2017-02-12 at 6.47.50 PM.png"/>
          <p:cNvPicPr preferRelativeResize="0"/>
          <p:nvPr/>
        </p:nvPicPr>
        <p:blipFill>
          <a:blip r:embed="rId3">
            <a:alphaModFix/>
          </a:blip>
          <a:stretch>
            <a:fillRect/>
          </a:stretch>
        </p:blipFill>
        <p:spPr>
          <a:xfrm>
            <a:off x="5575174" y="1228487"/>
            <a:ext cx="2985448" cy="3876125"/>
          </a:xfrm>
          <a:prstGeom prst="rect">
            <a:avLst/>
          </a:prstGeom>
          <a:noFill/>
          <a:ln>
            <a:noFill/>
          </a:ln>
        </p:spPr>
      </p:pic>
      <p:pic>
        <p:nvPicPr>
          <p:cNvPr id="358" name="Shape 358" descr="Screen Shot 2017-02-12 at 6.46.53 PM.png"/>
          <p:cNvPicPr preferRelativeResize="0"/>
          <p:nvPr/>
        </p:nvPicPr>
        <p:blipFill>
          <a:blip r:embed="rId4">
            <a:alphaModFix/>
          </a:blip>
          <a:stretch>
            <a:fillRect/>
          </a:stretch>
        </p:blipFill>
        <p:spPr>
          <a:xfrm>
            <a:off x="1789024" y="1267374"/>
            <a:ext cx="2915575" cy="379834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latin typeface="Luckiest Guy"/>
                <a:ea typeface="Luckiest Guy"/>
                <a:cs typeface="Luckiest Guy"/>
                <a:sym typeface="Luckiest Guy"/>
              </a:rPr>
              <a:t>Reflection</a:t>
            </a:r>
          </a:p>
        </p:txBody>
      </p:sp>
      <p:sp>
        <p:nvSpPr>
          <p:cNvPr id="364" name="Shape 364"/>
          <p:cNvSpPr txBox="1">
            <a:spLocks noGrp="1"/>
          </p:cNvSpPr>
          <p:nvPr>
            <p:ph type="body" idx="1"/>
          </p:nvPr>
        </p:nvSpPr>
        <p:spPr>
          <a:xfrm>
            <a:off x="387900" y="1489825"/>
            <a:ext cx="8174100" cy="3078900"/>
          </a:xfrm>
          <a:prstGeom prst="rect">
            <a:avLst/>
          </a:prstGeom>
        </p:spPr>
        <p:txBody>
          <a:bodyPr lIns="91425" tIns="91425" rIns="91425" bIns="91425" anchor="t" anchorCtr="0">
            <a:noAutofit/>
          </a:bodyPr>
          <a:lstStyle/>
          <a:p>
            <a:pPr lvl="0">
              <a:spcBef>
                <a:spcPts val="0"/>
              </a:spcBef>
              <a:buNone/>
            </a:pPr>
            <a:r>
              <a:rPr lang="en" sz="3600">
                <a:latin typeface="Architects Daughter"/>
                <a:ea typeface="Architects Daughter"/>
                <a:cs typeface="Architects Daughter"/>
                <a:sym typeface="Architects Daughter"/>
              </a:rPr>
              <a:t>Would the person in the scenario be difficult to say no to? Why or why not?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descr="-- Created using PowToon -- Free sign up at http://www.powtoon.com/join -- Create animated videos and animated presentations for free.  PowToon is a free tool that allows you to develop cool animated clips and animated presentations for your website, office meeting, sales pitch, nonprofit fundraiser, product launch, video resume, or anything else you could use an animated explainer video. PowToon's animation templates help you create animated presentations and animated explainer videos from scratch.  Anyone can produce awesome animations quickly with PowToon, without the cost or hassle other professional animation services require." title="Using Refusal Skills">
            <a:hlinkClick r:id="rId3"/>
          </p:cNvPr>
          <p:cNvSpPr/>
          <p:nvPr/>
        </p:nvSpPr>
        <p:spPr>
          <a:xfrm>
            <a:off x="0" y="0"/>
            <a:ext cx="9144000" cy="5143500"/>
          </a:xfrm>
          <a:prstGeom prst="rect">
            <a:avLst/>
          </a:prstGeom>
          <a:blipFill>
            <a:blip r:embed="rId4">
              <a:alphaModFix/>
            </a:blip>
            <a:stretch>
              <a:fillRect/>
            </a:stretch>
          </a:blipFill>
          <a:ln>
            <a:noFill/>
          </a:ln>
        </p:spPr>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387900" y="458025"/>
            <a:ext cx="8368200" cy="6861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Roboto Slab"/>
              <a:buNone/>
            </a:pPr>
            <a:r>
              <a:rPr lang="en" sz="3000" b="0" i="0" u="none" strike="noStrike" cap="none">
                <a:solidFill>
                  <a:schemeClr val="dk1"/>
                </a:solidFill>
                <a:latin typeface="Luckiest Guy"/>
                <a:ea typeface="Luckiest Guy"/>
                <a:cs typeface="Luckiest Guy"/>
                <a:sym typeface="Luckiest Guy"/>
              </a:rPr>
              <a:t>Refusal Skills Skits</a:t>
            </a:r>
          </a:p>
        </p:txBody>
      </p:sp>
      <p:sp>
        <p:nvSpPr>
          <p:cNvPr id="375" name="Shape 375"/>
          <p:cNvSpPr txBox="1">
            <a:spLocks noGrp="1"/>
          </p:cNvSpPr>
          <p:nvPr>
            <p:ph type="body" idx="1"/>
          </p:nvPr>
        </p:nvSpPr>
        <p:spPr>
          <a:xfrm>
            <a:off x="387900" y="1489825"/>
            <a:ext cx="7029600" cy="3078900"/>
          </a:xfrm>
          <a:prstGeom prst="rect">
            <a:avLst/>
          </a:prstGeom>
          <a:noFill/>
          <a:ln>
            <a:noFill/>
          </a:ln>
        </p:spPr>
        <p:txBody>
          <a:bodyPr lIns="91425" tIns="91425" rIns="91425" bIns="91425" anchor="t" anchorCtr="0">
            <a:noAutofit/>
          </a:bodyPr>
          <a:lstStyle/>
          <a:p>
            <a:pPr marL="457200" marR="0" lvl="0" indent="-381000" algn="l" rtl="0">
              <a:lnSpc>
                <a:spcPct val="115000"/>
              </a:lnSpc>
              <a:spcBef>
                <a:spcPts val="0"/>
              </a:spcBef>
              <a:spcAft>
                <a:spcPts val="0"/>
              </a:spcAft>
              <a:buClr>
                <a:schemeClr val="dk1"/>
              </a:buClr>
              <a:buSzPct val="100000"/>
              <a:buFont typeface="Architects Daughter"/>
              <a:buChar char="●"/>
            </a:pPr>
            <a:r>
              <a:rPr lang="en" sz="2400" b="0" i="0" u="none" strike="noStrike" cap="none">
                <a:solidFill>
                  <a:schemeClr val="dk1"/>
                </a:solidFill>
                <a:latin typeface="Architects Daughter"/>
                <a:ea typeface="Architects Daughter"/>
                <a:cs typeface="Architects Daughter"/>
                <a:sym typeface="Architects Daughter"/>
              </a:rPr>
              <a:t>In groups you are to come up with a skit to practice refusal skills</a:t>
            </a:r>
          </a:p>
          <a:p>
            <a:pPr marL="457200" marR="0" lvl="0" indent="-381000" algn="l" rtl="0">
              <a:lnSpc>
                <a:spcPct val="115000"/>
              </a:lnSpc>
              <a:spcBef>
                <a:spcPts val="1600"/>
              </a:spcBef>
              <a:spcAft>
                <a:spcPts val="0"/>
              </a:spcAft>
              <a:buClr>
                <a:schemeClr val="dk1"/>
              </a:buClr>
              <a:buSzPct val="100000"/>
              <a:buFont typeface="Architects Daughter"/>
              <a:buChar char="●"/>
            </a:pPr>
            <a:r>
              <a:rPr lang="en" sz="2400" b="0" i="0" u="none" strike="noStrike" cap="none">
                <a:solidFill>
                  <a:schemeClr val="dk1"/>
                </a:solidFill>
                <a:latin typeface="Architects Daughter"/>
                <a:ea typeface="Architects Daughter"/>
                <a:cs typeface="Architects Daughter"/>
                <a:sym typeface="Architects Daughter"/>
              </a:rPr>
              <a:t>Follow instructions on your handout</a:t>
            </a:r>
          </a:p>
          <a:p>
            <a:pPr marL="457200" marR="0" lvl="0" indent="-381000" algn="l" rtl="0">
              <a:lnSpc>
                <a:spcPct val="115000"/>
              </a:lnSpc>
              <a:spcBef>
                <a:spcPts val="1600"/>
              </a:spcBef>
              <a:spcAft>
                <a:spcPts val="0"/>
              </a:spcAft>
              <a:buClr>
                <a:schemeClr val="dk1"/>
              </a:buClr>
              <a:buSzPct val="100000"/>
              <a:buFont typeface="Architects Daughter"/>
              <a:buChar char="●"/>
            </a:pPr>
            <a:r>
              <a:rPr lang="en" sz="2400" b="0" i="0" u="none" strike="noStrike" cap="none">
                <a:solidFill>
                  <a:schemeClr val="dk1"/>
                </a:solidFill>
                <a:latin typeface="Architects Daughter"/>
                <a:ea typeface="Architects Daughter"/>
                <a:cs typeface="Architects Daughter"/>
                <a:sym typeface="Architects Daughter"/>
              </a:rPr>
              <a:t>Skits need to be 1-</a:t>
            </a:r>
            <a:r>
              <a:rPr lang="en" sz="2400">
                <a:latin typeface="Architects Daughter"/>
                <a:ea typeface="Architects Daughter"/>
                <a:cs typeface="Architects Daughter"/>
                <a:sym typeface="Architects Daughter"/>
              </a:rPr>
              <a:t>2</a:t>
            </a:r>
            <a:r>
              <a:rPr lang="en" sz="2400" b="0" i="0" u="none" strike="noStrike" cap="none">
                <a:solidFill>
                  <a:schemeClr val="dk1"/>
                </a:solidFill>
                <a:latin typeface="Architects Daughter"/>
                <a:ea typeface="Architects Daughter"/>
                <a:cs typeface="Architects Daughter"/>
                <a:sym typeface="Architects Daughter"/>
              </a:rPr>
              <a:t>mins in length</a:t>
            </a:r>
          </a:p>
          <a:p>
            <a:pPr marL="457200" marR="0" lvl="0" indent="-381000" algn="l" rtl="0">
              <a:lnSpc>
                <a:spcPct val="115000"/>
              </a:lnSpc>
              <a:spcBef>
                <a:spcPts val="1600"/>
              </a:spcBef>
              <a:spcAft>
                <a:spcPts val="0"/>
              </a:spcAft>
              <a:buClr>
                <a:schemeClr val="dk1"/>
              </a:buClr>
              <a:buSzPct val="100000"/>
              <a:buFont typeface="Architects Daughter"/>
              <a:buChar char="●"/>
            </a:pPr>
            <a:r>
              <a:rPr lang="en" sz="2400" b="0" i="0" u="none" strike="noStrike" cap="none">
                <a:solidFill>
                  <a:schemeClr val="dk1"/>
                </a:solidFill>
                <a:latin typeface="Architects Daughter"/>
                <a:ea typeface="Architects Daughter"/>
                <a:cs typeface="Architects Daughter"/>
                <a:sym typeface="Architects Daughter"/>
              </a:rPr>
              <a:t>Each group member must speak</a:t>
            </a:r>
          </a:p>
          <a:p>
            <a:pPr marL="457200" marR="0" lvl="0" indent="-381000" algn="l" rtl="0">
              <a:lnSpc>
                <a:spcPct val="115000"/>
              </a:lnSpc>
              <a:spcBef>
                <a:spcPts val="1600"/>
              </a:spcBef>
              <a:spcAft>
                <a:spcPts val="0"/>
              </a:spcAft>
              <a:buClr>
                <a:schemeClr val="dk1"/>
              </a:buClr>
              <a:buSzPct val="100000"/>
              <a:buFont typeface="Architects Daughter"/>
              <a:buChar char="●"/>
            </a:pPr>
            <a:r>
              <a:rPr lang="en" sz="2400" b="0" i="0" u="none" strike="noStrike" cap="none">
                <a:solidFill>
                  <a:schemeClr val="dk1"/>
                </a:solidFill>
                <a:latin typeface="Architects Daughter"/>
                <a:ea typeface="Architects Daughter"/>
                <a:cs typeface="Architects Daughter"/>
                <a:sym typeface="Architects Daughter"/>
              </a:rPr>
              <a:t>Fill in your </a:t>
            </a:r>
            <a:r>
              <a:rPr lang="en" sz="2400">
                <a:latin typeface="Architects Daughter"/>
                <a:ea typeface="Architects Daughter"/>
                <a:cs typeface="Architects Daughter"/>
                <a:sym typeface="Architects Daughter"/>
              </a:rPr>
              <a:t>“skits observation” sheet</a:t>
            </a:r>
            <a:r>
              <a:rPr lang="en" sz="2400" b="0" i="0" u="none" strike="noStrike" cap="none">
                <a:solidFill>
                  <a:schemeClr val="dk1"/>
                </a:solidFill>
                <a:latin typeface="Architects Daughter"/>
                <a:ea typeface="Architects Daughter"/>
                <a:cs typeface="Architects Daughter"/>
                <a:sym typeface="Architects Daughter"/>
              </a:rPr>
              <a:t> as your classmates present</a:t>
            </a:r>
          </a:p>
        </p:txBody>
      </p:sp>
      <p:pic>
        <p:nvPicPr>
          <p:cNvPr id="376" name="Shape 376"/>
          <p:cNvPicPr preferRelativeResize="0"/>
          <p:nvPr/>
        </p:nvPicPr>
        <p:blipFill>
          <a:blip r:embed="rId3">
            <a:alphaModFix/>
          </a:blip>
          <a:stretch>
            <a:fillRect/>
          </a:stretch>
        </p:blipFill>
        <p:spPr>
          <a:xfrm>
            <a:off x="7417600" y="3060200"/>
            <a:ext cx="1638300" cy="1952625"/>
          </a:xfrm>
          <a:prstGeom prst="rect">
            <a:avLst/>
          </a:prstGeom>
          <a:noFill/>
          <a:ln>
            <a:noFill/>
          </a:ln>
        </p:spPr>
      </p:pic>
      <p:pic>
        <p:nvPicPr>
          <p:cNvPr id="377" name="Shape 377"/>
          <p:cNvPicPr preferRelativeResize="0"/>
          <p:nvPr/>
        </p:nvPicPr>
        <p:blipFill>
          <a:blip r:embed="rId4">
            <a:alphaModFix/>
          </a:blip>
          <a:stretch>
            <a:fillRect/>
          </a:stretch>
        </p:blipFill>
        <p:spPr>
          <a:xfrm>
            <a:off x="7894325" y="171450"/>
            <a:ext cx="1088950" cy="141817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endParaRPr/>
          </a:p>
        </p:txBody>
      </p:sp>
      <p:sp>
        <p:nvSpPr>
          <p:cNvPr id="383" name="Shape 383"/>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endParaRPr/>
          </a:p>
        </p:txBody>
      </p:sp>
      <p:pic>
        <p:nvPicPr>
          <p:cNvPr id="384" name="Shape 384" descr="Screen Shot 2017-02-12 at 6.48.08 PM.png"/>
          <p:cNvPicPr preferRelativeResize="0"/>
          <p:nvPr/>
        </p:nvPicPr>
        <p:blipFill>
          <a:blip r:embed="rId3">
            <a:alphaModFix/>
          </a:blip>
          <a:stretch>
            <a:fillRect/>
          </a:stretch>
        </p:blipFill>
        <p:spPr>
          <a:xfrm>
            <a:off x="2588701" y="0"/>
            <a:ext cx="3966597" cy="51434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Shape 160"/>
          <p:cNvPicPr preferRelativeResize="0"/>
          <p:nvPr/>
        </p:nvPicPr>
        <p:blipFill>
          <a:blip r:embed="rId3">
            <a:alphaModFix/>
          </a:blip>
          <a:stretch>
            <a:fillRect/>
          </a:stretch>
        </p:blipFill>
        <p:spPr>
          <a:xfrm>
            <a:off x="0" y="267446"/>
            <a:ext cx="9144000" cy="460859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lgn="ctr" rtl="0">
              <a:spcBef>
                <a:spcPts val="0"/>
              </a:spcBef>
              <a:buNone/>
            </a:pPr>
            <a:r>
              <a:rPr lang="en">
                <a:latin typeface="Luckiest Guy"/>
                <a:ea typeface="Luckiest Guy"/>
                <a:cs typeface="Luckiest Guy"/>
                <a:sym typeface="Luckiest Guy"/>
              </a:rPr>
              <a:t>What comes to mind when you think of Peer Pressure</a:t>
            </a:r>
          </a:p>
        </p:txBody>
      </p:sp>
      <p:sp>
        <p:nvSpPr>
          <p:cNvPr id="166" name="Shape 166"/>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rtl="0">
              <a:spcBef>
                <a:spcPts val="0"/>
              </a:spcBef>
              <a:buNone/>
            </a:pPr>
            <a:endParaRPr/>
          </a:p>
        </p:txBody>
      </p:sp>
      <p:pic>
        <p:nvPicPr>
          <p:cNvPr id="167" name="Shape 167"/>
          <p:cNvPicPr preferRelativeResize="0"/>
          <p:nvPr/>
        </p:nvPicPr>
        <p:blipFill>
          <a:blip r:embed="rId3">
            <a:alphaModFix/>
          </a:blip>
          <a:stretch>
            <a:fillRect/>
          </a:stretch>
        </p:blipFill>
        <p:spPr>
          <a:xfrm>
            <a:off x="0" y="1300273"/>
            <a:ext cx="3731624" cy="2143150"/>
          </a:xfrm>
          <a:prstGeom prst="rect">
            <a:avLst/>
          </a:prstGeom>
          <a:noFill/>
          <a:ln>
            <a:noFill/>
          </a:ln>
        </p:spPr>
      </p:pic>
      <p:pic>
        <p:nvPicPr>
          <p:cNvPr id="168" name="Shape 168"/>
          <p:cNvPicPr preferRelativeResize="0"/>
          <p:nvPr/>
        </p:nvPicPr>
        <p:blipFill>
          <a:blip r:embed="rId4">
            <a:alphaModFix/>
          </a:blip>
          <a:stretch>
            <a:fillRect/>
          </a:stretch>
        </p:blipFill>
        <p:spPr>
          <a:xfrm>
            <a:off x="225300" y="3443425"/>
            <a:ext cx="3400150" cy="1700075"/>
          </a:xfrm>
          <a:prstGeom prst="rect">
            <a:avLst/>
          </a:prstGeom>
          <a:noFill/>
          <a:ln>
            <a:noFill/>
          </a:ln>
        </p:spPr>
      </p:pic>
      <p:pic>
        <p:nvPicPr>
          <p:cNvPr id="169" name="Shape 169" descr="Screen Shot 2017-02-12 at 6.43.47 PM.png"/>
          <p:cNvPicPr preferRelativeResize="0"/>
          <p:nvPr/>
        </p:nvPicPr>
        <p:blipFill>
          <a:blip r:embed="rId5">
            <a:alphaModFix/>
          </a:blip>
          <a:stretch>
            <a:fillRect/>
          </a:stretch>
        </p:blipFill>
        <p:spPr>
          <a:xfrm>
            <a:off x="3238500" y="1952625"/>
            <a:ext cx="5905500" cy="1238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a:latin typeface="Luckiest Guy"/>
                <a:ea typeface="Luckiest Guy"/>
                <a:cs typeface="Luckiest Guy"/>
                <a:sym typeface="Luckiest Guy"/>
              </a:rPr>
              <a:t>Types of Peer Pressure</a:t>
            </a:r>
          </a:p>
        </p:txBody>
      </p:sp>
      <p:sp>
        <p:nvSpPr>
          <p:cNvPr id="175" name="Shape 175"/>
          <p:cNvSpPr txBox="1">
            <a:spLocks noGrp="1"/>
          </p:cNvSpPr>
          <p:nvPr>
            <p:ph type="body" idx="1"/>
          </p:nvPr>
        </p:nvSpPr>
        <p:spPr>
          <a:xfrm>
            <a:off x="387900" y="1489824"/>
            <a:ext cx="3132000" cy="785700"/>
          </a:xfrm>
          <a:prstGeom prst="rect">
            <a:avLst/>
          </a:prstGeom>
        </p:spPr>
        <p:txBody>
          <a:bodyPr lIns="91425" tIns="91425" rIns="91425" bIns="91425" anchor="t" anchorCtr="0">
            <a:noAutofit/>
          </a:bodyPr>
          <a:lstStyle/>
          <a:p>
            <a:pPr marL="457200" marR="0" lvl="0" indent="-317500" algn="l" rtl="0">
              <a:lnSpc>
                <a:spcPct val="115000"/>
              </a:lnSpc>
              <a:spcBef>
                <a:spcPts val="0"/>
              </a:spcBef>
              <a:spcAft>
                <a:spcPts val="1600"/>
              </a:spcAft>
              <a:buClr>
                <a:schemeClr val="dk1"/>
              </a:buClr>
              <a:buSzPct val="77777"/>
              <a:buFont typeface="Architects Daughter"/>
              <a:buChar char="●"/>
            </a:pPr>
            <a:r>
              <a:rPr lang="en">
                <a:latin typeface="Architects Daughter"/>
                <a:ea typeface="Architects Daughter"/>
                <a:cs typeface="Architects Daughter"/>
                <a:sym typeface="Architects Daughter"/>
              </a:rPr>
              <a:t>Negative Peer Pressure</a:t>
            </a:r>
          </a:p>
          <a:p>
            <a:pPr marL="914400" marR="0" lvl="1" indent="-228600" algn="l" rtl="0">
              <a:lnSpc>
                <a:spcPct val="115000"/>
              </a:lnSpc>
              <a:spcBef>
                <a:spcPts val="0"/>
              </a:spcBef>
              <a:spcAft>
                <a:spcPts val="1600"/>
              </a:spcAft>
              <a:buFont typeface="Architects Daughter"/>
              <a:buChar char="○"/>
            </a:pPr>
            <a:r>
              <a:rPr lang="en">
                <a:latin typeface="Architects Daughter"/>
                <a:ea typeface="Architects Daughter"/>
                <a:cs typeface="Architects Daughter"/>
                <a:sym typeface="Architects Daughter"/>
              </a:rPr>
              <a:t>Examples</a:t>
            </a:r>
          </a:p>
        </p:txBody>
      </p:sp>
      <p:pic>
        <p:nvPicPr>
          <p:cNvPr id="176" name="Shape 176"/>
          <p:cNvPicPr preferRelativeResize="0"/>
          <p:nvPr/>
        </p:nvPicPr>
        <p:blipFill>
          <a:blip r:embed="rId3">
            <a:alphaModFix/>
          </a:blip>
          <a:stretch>
            <a:fillRect/>
          </a:stretch>
        </p:blipFill>
        <p:spPr>
          <a:xfrm>
            <a:off x="6867599" y="110850"/>
            <a:ext cx="2158500" cy="2841849"/>
          </a:xfrm>
          <a:prstGeom prst="rect">
            <a:avLst/>
          </a:prstGeom>
          <a:noFill/>
          <a:ln>
            <a:noFill/>
          </a:ln>
        </p:spPr>
      </p:pic>
      <p:pic>
        <p:nvPicPr>
          <p:cNvPr id="177" name="Shape 177"/>
          <p:cNvPicPr preferRelativeResize="0"/>
          <p:nvPr/>
        </p:nvPicPr>
        <p:blipFill>
          <a:blip r:embed="rId4">
            <a:alphaModFix/>
          </a:blip>
          <a:stretch>
            <a:fillRect/>
          </a:stretch>
        </p:blipFill>
        <p:spPr>
          <a:xfrm>
            <a:off x="3658225" y="2110975"/>
            <a:ext cx="3131924" cy="2789774"/>
          </a:xfrm>
          <a:prstGeom prst="rect">
            <a:avLst/>
          </a:prstGeom>
          <a:noFill/>
          <a:ln>
            <a:noFill/>
          </a:ln>
        </p:spPr>
      </p:pic>
      <p:sp>
        <p:nvSpPr>
          <p:cNvPr id="178" name="Shape 178"/>
          <p:cNvSpPr txBox="1">
            <a:spLocks noGrp="1"/>
          </p:cNvSpPr>
          <p:nvPr>
            <p:ph type="body" idx="1"/>
          </p:nvPr>
        </p:nvSpPr>
        <p:spPr>
          <a:xfrm>
            <a:off x="448775" y="2574474"/>
            <a:ext cx="3132000" cy="785700"/>
          </a:xfrm>
          <a:prstGeom prst="rect">
            <a:avLst/>
          </a:prstGeom>
        </p:spPr>
        <p:txBody>
          <a:bodyPr lIns="91425" tIns="91425" rIns="91425" bIns="91425" anchor="t" anchorCtr="0">
            <a:noAutofit/>
          </a:bodyPr>
          <a:lstStyle/>
          <a:p>
            <a:pPr marL="457200" marR="0" lvl="0" indent="-317500" algn="l" rtl="0">
              <a:lnSpc>
                <a:spcPct val="115000"/>
              </a:lnSpc>
              <a:spcBef>
                <a:spcPts val="0"/>
              </a:spcBef>
              <a:spcAft>
                <a:spcPts val="1600"/>
              </a:spcAft>
              <a:buClr>
                <a:schemeClr val="dk1"/>
              </a:buClr>
              <a:buSzPct val="77777"/>
              <a:buFont typeface="Architects Daughter"/>
              <a:buChar char="●"/>
            </a:pPr>
            <a:r>
              <a:rPr lang="en">
                <a:latin typeface="Architects Daughter"/>
                <a:ea typeface="Architects Daughter"/>
                <a:cs typeface="Architects Daughter"/>
                <a:sym typeface="Architects Daughter"/>
              </a:rPr>
              <a:t>Positive Peer Pressure</a:t>
            </a:r>
          </a:p>
          <a:p>
            <a:pPr marL="914400" marR="0" lvl="1" indent="-228600" algn="l" rtl="0">
              <a:lnSpc>
                <a:spcPct val="115000"/>
              </a:lnSpc>
              <a:spcBef>
                <a:spcPts val="0"/>
              </a:spcBef>
              <a:spcAft>
                <a:spcPts val="1600"/>
              </a:spcAft>
              <a:buFont typeface="Architects Daughter"/>
              <a:buChar char="○"/>
            </a:pPr>
            <a:r>
              <a:rPr lang="en">
                <a:latin typeface="Architects Daughter"/>
                <a:ea typeface="Architects Daughter"/>
                <a:cs typeface="Architects Daughter"/>
                <a:sym typeface="Architects Daughter"/>
              </a:rPr>
              <a:t>Examples</a:t>
            </a:r>
          </a:p>
        </p:txBody>
      </p:sp>
      <p:pic>
        <p:nvPicPr>
          <p:cNvPr id="179" name="Shape 179" descr="Screen Shot 2017-02-12 at 6.44.00 PM.png"/>
          <p:cNvPicPr preferRelativeResize="0"/>
          <p:nvPr/>
        </p:nvPicPr>
        <p:blipFill>
          <a:blip r:embed="rId5">
            <a:alphaModFix/>
          </a:blip>
          <a:stretch>
            <a:fillRect/>
          </a:stretch>
        </p:blipFill>
        <p:spPr>
          <a:xfrm>
            <a:off x="6942549" y="3105099"/>
            <a:ext cx="1869010" cy="18860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1000"/>
                                        <p:tgtEl>
                                          <p:spTgt spid="1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7"/>
                                        </p:tgtEl>
                                        <p:attrNameLst>
                                          <p:attrName>style.visibility</p:attrName>
                                        </p:attrNameLst>
                                      </p:cBhvr>
                                      <p:to>
                                        <p:strVal val="visible"/>
                                      </p:to>
                                    </p:set>
                                    <p:animEffect transition="in" filter="fade">
                                      <p:cBhvr>
                                        <p:cTn id="12" dur="1000"/>
                                        <p:tgtEl>
                                          <p:spTgt spid="1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8"/>
                                        </p:tgtEl>
                                        <p:attrNameLst>
                                          <p:attrName>style.visibility</p:attrName>
                                        </p:attrNameLst>
                                      </p:cBhvr>
                                      <p:to>
                                        <p:strVal val="visible"/>
                                      </p:to>
                                    </p:set>
                                    <p:animEffect transition="in" filter="fade">
                                      <p:cBhvr>
                                        <p:cTn id="17" dur="1000"/>
                                        <p:tgtEl>
                                          <p:spTgt spid="17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6"/>
                                        </p:tgtEl>
                                        <p:attrNameLst>
                                          <p:attrName>style.visibility</p:attrName>
                                        </p:attrNameLst>
                                      </p:cBhvr>
                                      <p:to>
                                        <p:strVal val="visible"/>
                                      </p:to>
                                    </p:set>
                                    <p:animEffect transition="in" filter="fade">
                                      <p:cBhvr>
                                        <p:cTn id="22" dur="10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latin typeface="Luckiest Guy"/>
                <a:ea typeface="Luckiest Guy"/>
                <a:cs typeface="Luckiest Guy"/>
                <a:sym typeface="Luckiest Guy"/>
              </a:rPr>
              <a:t>Let’s Talk About It</a:t>
            </a:r>
          </a:p>
        </p:txBody>
      </p:sp>
      <p:pic>
        <p:nvPicPr>
          <p:cNvPr id="185" name="Shape 185"/>
          <p:cNvPicPr preferRelativeResize="0"/>
          <p:nvPr/>
        </p:nvPicPr>
        <p:blipFill>
          <a:blip r:embed="rId3">
            <a:alphaModFix/>
          </a:blip>
          <a:stretch>
            <a:fillRect/>
          </a:stretch>
        </p:blipFill>
        <p:spPr>
          <a:xfrm>
            <a:off x="0" y="1822173"/>
            <a:ext cx="7671278" cy="3321321"/>
          </a:xfrm>
          <a:prstGeom prst="rect">
            <a:avLst/>
          </a:prstGeom>
          <a:noFill/>
          <a:ln>
            <a:noFill/>
          </a:ln>
        </p:spPr>
      </p:pic>
      <p:pic>
        <p:nvPicPr>
          <p:cNvPr id="186" name="Shape 186" descr="Screen Shot 2017-02-12 at 7.29.06 PM.png"/>
          <p:cNvPicPr preferRelativeResize="0"/>
          <p:nvPr/>
        </p:nvPicPr>
        <p:blipFill>
          <a:blip r:embed="rId4">
            <a:alphaModFix/>
          </a:blip>
          <a:stretch>
            <a:fillRect/>
          </a:stretch>
        </p:blipFill>
        <p:spPr>
          <a:xfrm>
            <a:off x="5827099" y="0"/>
            <a:ext cx="3316899" cy="31519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endParaRPr/>
          </a:p>
        </p:txBody>
      </p:sp>
      <p:sp>
        <p:nvSpPr>
          <p:cNvPr id="192" name="Shape 192"/>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endParaRPr/>
          </a:p>
        </p:txBody>
      </p:sp>
      <p:sp>
        <p:nvSpPr>
          <p:cNvPr id="193" name="Shape 193" descr="LIKE my Facebook https://www.facebook.com/JoeySalads Don't forget to Subscribe!   Subscribe to my Vlog account and Gaming account  https://www.youtube.com/user/JoeySalads2 https://www.youtube.com/user/JoeySaladsGaming    Follow me on  https://twitter.com/JoeySalads https://vine.co/JoeySaladsVine http://instagram.com/joeysalads https://www.facebook.com/JoeySalads" title="WEED Peer Pressure (Social Experiment)">
            <a:hlinkClick r:id="rId3"/>
          </p:cNvPr>
          <p:cNvSpPr/>
          <p:nvPr/>
        </p:nvSpPr>
        <p:spPr>
          <a:xfrm>
            <a:off x="1143000" y="0"/>
            <a:ext cx="6858000" cy="5143500"/>
          </a:xfrm>
          <a:prstGeom prst="rect">
            <a:avLst/>
          </a:prstGeom>
          <a:blipFill>
            <a:blip r:embed="rId4">
              <a:alphaModFix/>
            </a:blip>
            <a:stretch>
              <a:fillRect/>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lgn="ctr">
              <a:spcBef>
                <a:spcPts val="0"/>
              </a:spcBef>
              <a:buNone/>
            </a:pPr>
            <a:r>
              <a:rPr lang="en">
                <a:latin typeface="Luckiest Guy"/>
                <a:ea typeface="Luckiest Guy"/>
                <a:cs typeface="Luckiest Guy"/>
                <a:sym typeface="Luckiest Guy"/>
              </a:rPr>
              <a:t>What kind of influence do peers have over each other?</a:t>
            </a:r>
          </a:p>
        </p:txBody>
      </p:sp>
      <p:pic>
        <p:nvPicPr>
          <p:cNvPr id="199" name="Shape 199"/>
          <p:cNvPicPr preferRelativeResize="0"/>
          <p:nvPr/>
        </p:nvPicPr>
        <p:blipFill>
          <a:blip r:embed="rId3">
            <a:alphaModFix/>
          </a:blip>
          <a:stretch>
            <a:fillRect/>
          </a:stretch>
        </p:blipFill>
        <p:spPr>
          <a:xfrm>
            <a:off x="387900" y="1489812"/>
            <a:ext cx="3124200" cy="3267075"/>
          </a:xfrm>
          <a:prstGeom prst="rect">
            <a:avLst/>
          </a:prstGeom>
          <a:noFill/>
          <a:ln>
            <a:noFill/>
          </a:ln>
        </p:spPr>
      </p:pic>
      <p:pic>
        <p:nvPicPr>
          <p:cNvPr id="200" name="Shape 200"/>
          <p:cNvPicPr preferRelativeResize="0"/>
          <p:nvPr/>
        </p:nvPicPr>
        <p:blipFill>
          <a:blip r:embed="rId4">
            <a:alphaModFix/>
          </a:blip>
          <a:stretch>
            <a:fillRect/>
          </a:stretch>
        </p:blipFill>
        <p:spPr>
          <a:xfrm>
            <a:off x="3643075" y="1144125"/>
            <a:ext cx="5327099" cy="2721296"/>
          </a:xfrm>
          <a:prstGeom prst="rect">
            <a:avLst/>
          </a:prstGeom>
          <a:noFill/>
          <a:ln>
            <a:noFill/>
          </a:ln>
        </p:spPr>
      </p:pic>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exagonal_learning">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1143</Words>
  <Application>Microsoft Office PowerPoint</Application>
  <PresentationFormat>On-screen Show (16:9)</PresentationFormat>
  <Paragraphs>171</Paragraphs>
  <Slides>36</Slides>
  <Notes>36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36</vt:i4>
      </vt:variant>
    </vt:vector>
  </HeadingPairs>
  <TitlesOfParts>
    <vt:vector size="46" baseType="lpstr">
      <vt:lpstr>Roboto Slab</vt:lpstr>
      <vt:lpstr>Architects Daughter</vt:lpstr>
      <vt:lpstr>Metal</vt:lpstr>
      <vt:lpstr>Roboto</vt:lpstr>
      <vt:lpstr>Arial</vt:lpstr>
      <vt:lpstr>Impact</vt:lpstr>
      <vt:lpstr>Luckiest Guy</vt:lpstr>
      <vt:lpstr>Calibri</vt:lpstr>
      <vt:lpstr>marina</vt:lpstr>
      <vt:lpstr>hexagonal_learning</vt:lpstr>
      <vt:lpstr>Refusal Skills: Peer Pressure</vt:lpstr>
      <vt:lpstr>Define “Peer Pressure”</vt:lpstr>
      <vt:lpstr>Define “Peer Pressure”</vt:lpstr>
      <vt:lpstr>PowerPoint Presentation</vt:lpstr>
      <vt:lpstr>What comes to mind when you think of Peer Pressure</vt:lpstr>
      <vt:lpstr>Types of Peer Pressure</vt:lpstr>
      <vt:lpstr>Let’s Talk About It</vt:lpstr>
      <vt:lpstr>PowerPoint Presentation</vt:lpstr>
      <vt:lpstr>What kind of influence do peers have over each other?</vt:lpstr>
      <vt:lpstr>Why do some teens seem to be more susceptible than others to such pressure?</vt:lpstr>
      <vt:lpstr>How do technology and social media affect the way people influence each other?</vt:lpstr>
      <vt:lpstr>What advice would you give to someone dealing with negative peer pressure?</vt:lpstr>
      <vt:lpstr>Top 5 Influences on Teens for Drugs/Alcohol</vt:lpstr>
      <vt:lpstr>Class Top 5 Influences</vt:lpstr>
      <vt:lpstr>Refusal Skills</vt:lpstr>
      <vt:lpstr>What makes it easier/harder to refuse something?</vt:lpstr>
      <vt:lpstr>What makes it easier/harder to refuse something?</vt:lpstr>
      <vt:lpstr>What makes a refusal effective or ineffective?</vt:lpstr>
      <vt:lpstr>Effective vs. Ineffective Refusals</vt:lpstr>
      <vt:lpstr>2 types of refusals</vt:lpstr>
      <vt:lpstr>Repeat the refusal </vt:lpstr>
      <vt:lpstr>Suggest an Alternative </vt:lpstr>
      <vt:lpstr>Use body language that says “NO” </vt:lpstr>
      <vt:lpstr>7 Refusal Skills</vt:lpstr>
      <vt:lpstr>PowerPoint Presentation</vt:lpstr>
      <vt:lpstr>Make an excuse</vt:lpstr>
      <vt:lpstr>Change the subject</vt:lpstr>
      <vt:lpstr>Blame someone else</vt:lpstr>
      <vt:lpstr>Suggest to do something else</vt:lpstr>
      <vt:lpstr>Walk away from situation</vt:lpstr>
      <vt:lpstr>Make it into a joke</vt:lpstr>
      <vt:lpstr>Let’s Practice</vt:lpstr>
      <vt:lpstr>Reflection</vt:lpstr>
      <vt:lpstr>PowerPoint Presentation</vt:lpstr>
      <vt:lpstr>Refusal Skills Skits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Refusal Skills: Peer Pressure</dc:title>
  <cp:lastModifiedBy>Kristy T. Liercke</cp:lastModifiedBy>
  <cp:revision>1</cp:revision>
  <dcterms:modified xsi:type="dcterms:W3CDTF">2018-05-21T14:31:12Z</dcterms:modified>
</cp:coreProperties>
</file>