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Montserrat" panose="020B0604020202020204" charset="0"/>
      <p:regular r:id="rId21"/>
      <p:bold r:id="rId22"/>
      <p:italic r:id="rId23"/>
      <p:boldItalic r:id="rId24"/>
    </p:embeddedFont>
    <p:embeddedFont>
      <p:font typeface="Playfair Display" panose="020B0604020202020204" charset="0"/>
      <p:regular r:id="rId25"/>
      <p:bold r:id="rId26"/>
      <p:italic r:id="rId27"/>
      <p:boldItalic r:id="rId28"/>
    </p:embeddedFont>
    <p:embeddedFont>
      <p:font typeface="Oswald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8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6800" b="1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6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6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6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6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6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6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6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6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8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2286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4800" b="1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4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4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4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4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4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4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4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48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8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2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24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None/>
              <a:defRPr sz="12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 sz="54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42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42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42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42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42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42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42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42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42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2921400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21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21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21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21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21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21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21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21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21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8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8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8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None/>
              <a:defRPr sz="14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  <a:defRPr sz="1000" b="0" i="0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XXbnU-7EfA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bZosS4dX3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YjOMYqww9VQ&amp;list=PLYXC5W6Ad0oqMeVSLk-X04Te5OW5o0m-B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r>
              <a:rPr lang="en" sz="6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All About Me</a:t>
            </a:r>
            <a:endParaRPr sz="6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r>
              <a:rPr lang="en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Harmful Substances</a:t>
            </a:r>
            <a:endParaRPr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ontserrat"/>
              <a:buNone/>
            </a:pPr>
            <a:r>
              <a:rPr lang="en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Let’s learn about Health!</a:t>
            </a:r>
            <a:endParaRPr/>
          </a:p>
        </p:txBody>
      </p:sp>
      <p:pic>
        <p:nvPicPr>
          <p:cNvPr id="60" name="Shape 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0950" y="2835425"/>
            <a:ext cx="2183049" cy="230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swald"/>
              <a:buNone/>
            </a:pPr>
            <a:r>
              <a:rPr lang="en" sz="3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 could happen to me?  </a:t>
            </a:r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endParaRPr sz="1800" b="0" i="0" u="none" strike="noStrike" cap="non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190000" y="4655125"/>
            <a:ext cx="85860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140" name="Shape 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24325"/>
            <a:ext cx="4295925" cy="333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5925" y="1224325"/>
            <a:ext cx="4848074" cy="33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/>
          <p:nvPr/>
        </p:nvSpPr>
        <p:spPr>
          <a:xfrm>
            <a:off x="311700" y="1291825"/>
            <a:ext cx="21582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 sz="3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Sick</a:t>
            </a:r>
            <a:endParaRPr/>
          </a:p>
        </p:txBody>
      </p:sp>
      <p:sp>
        <p:nvSpPr>
          <p:cNvPr id="143" name="Shape 143"/>
          <p:cNvSpPr txBox="1"/>
          <p:nvPr/>
        </p:nvSpPr>
        <p:spPr>
          <a:xfrm>
            <a:off x="6733300" y="1291825"/>
            <a:ext cx="204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 sz="3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Really sick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</a:rPr>
              <a:t>Let’s Keep Thinking...</a:t>
            </a:r>
            <a:endParaRPr sz="6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Should I Smell This? 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952572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0275" y="1170125"/>
            <a:ext cx="3675275" cy="328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4025" y="348400"/>
            <a:ext cx="1850150" cy="405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Should I Taste This? 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575" y="1464200"/>
            <a:ext cx="2601100" cy="335624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/>
          <p:nvPr/>
        </p:nvSpPr>
        <p:spPr>
          <a:xfrm>
            <a:off x="7799150" y="255350"/>
            <a:ext cx="4202400" cy="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Shape 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8275" y="-84900"/>
            <a:ext cx="2016174" cy="201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0248" y="2729050"/>
            <a:ext cx="2331600" cy="24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67094" y="1017725"/>
            <a:ext cx="2981184" cy="19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48802" y="1832525"/>
            <a:ext cx="2177900" cy="331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Should I Touch This?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400" y="1737726"/>
            <a:ext cx="3384101" cy="22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8300" y="1152850"/>
            <a:ext cx="3810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5300" y="1215150"/>
            <a:ext cx="1966300" cy="386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311700" y="289825"/>
            <a:ext cx="8520600" cy="7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swald"/>
              <a:buNone/>
            </a:pPr>
            <a:r>
              <a:rPr lang="en" sz="3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Who can I talk</a:t>
            </a:r>
            <a:r>
              <a:rPr lang="en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to</a:t>
            </a:r>
            <a:r>
              <a:rPr lang="en" sz="3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if I have a question?</a:t>
            </a:r>
            <a:endParaRPr sz="3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Shape 181"/>
          <p:cNvSpPr txBox="1"/>
          <p:nvPr/>
        </p:nvSpPr>
        <p:spPr>
          <a:xfrm>
            <a:off x="154375" y="4673957"/>
            <a:ext cx="8639400" cy="437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182" name="Shape 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5874" y="1726850"/>
            <a:ext cx="2670300" cy="34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/>
          <p:nvPr/>
        </p:nvSpPr>
        <p:spPr>
          <a:xfrm>
            <a:off x="439375" y="1460674"/>
            <a:ext cx="2113830" cy="1413125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4180100" y="2941974"/>
            <a:ext cx="2446308" cy="1626912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Shape 185"/>
          <p:cNvSpPr/>
          <p:nvPr/>
        </p:nvSpPr>
        <p:spPr>
          <a:xfrm>
            <a:off x="2615161" y="844800"/>
            <a:ext cx="3282767" cy="2041416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154377" y="3004451"/>
            <a:ext cx="2196935" cy="1564434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Shape 187"/>
          <p:cNvSpPr/>
          <p:nvPr/>
        </p:nvSpPr>
        <p:spPr>
          <a:xfrm>
            <a:off x="2244775" y="2755074"/>
            <a:ext cx="2113830" cy="1852524"/>
          </a:xfrm>
          <a:prstGeom prst="irregularSeal2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Shape 188"/>
          <p:cNvSpPr txBox="1"/>
          <p:nvPr/>
        </p:nvSpPr>
        <p:spPr>
          <a:xfrm>
            <a:off x="985650" y="1743100"/>
            <a:ext cx="13656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Font typeface="Arial"/>
              <a:buNone/>
            </a:pPr>
            <a:r>
              <a:rPr lang="en" sz="3000" b="0" i="0" u="none" strike="noStrike" cap="none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mom</a:t>
            </a:r>
            <a:endParaRPr/>
          </a:p>
        </p:txBody>
      </p:sp>
      <p:sp>
        <p:nvSpPr>
          <p:cNvPr id="189" name="Shape 189"/>
          <p:cNvSpPr txBox="1"/>
          <p:nvPr/>
        </p:nvSpPr>
        <p:spPr>
          <a:xfrm>
            <a:off x="724400" y="3421300"/>
            <a:ext cx="13656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Arial"/>
              <a:buNone/>
            </a:pPr>
            <a:r>
              <a:rPr lang="en" sz="30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dad</a:t>
            </a:r>
            <a:endParaRPr/>
          </a:p>
        </p:txBody>
      </p:sp>
      <p:sp>
        <p:nvSpPr>
          <p:cNvPr id="190" name="Shape 190"/>
          <p:cNvSpPr txBox="1"/>
          <p:nvPr/>
        </p:nvSpPr>
        <p:spPr>
          <a:xfrm>
            <a:off x="3033200" y="1588725"/>
            <a:ext cx="24462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Font typeface="Arial"/>
              <a:buNone/>
            </a:pPr>
            <a:r>
              <a:rPr lang="en" sz="3000" b="0" i="0" u="none" strike="noStrike" cap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grandparent</a:t>
            </a:r>
            <a:endParaRPr/>
          </a:p>
        </p:txBody>
      </p:sp>
      <p:sp>
        <p:nvSpPr>
          <p:cNvPr id="191" name="Shape 191"/>
          <p:cNvSpPr txBox="1"/>
          <p:nvPr/>
        </p:nvSpPr>
        <p:spPr>
          <a:xfrm>
            <a:off x="4678875" y="3441200"/>
            <a:ext cx="1482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/>
              <a:buNone/>
            </a:pPr>
            <a:r>
              <a:rPr lang="en" sz="3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teacher</a:t>
            </a:r>
            <a:endParaRPr/>
          </a:p>
        </p:txBody>
      </p:sp>
      <p:sp>
        <p:nvSpPr>
          <p:cNvPr id="192" name="Shape 192"/>
          <p:cNvSpPr txBox="1"/>
          <p:nvPr/>
        </p:nvSpPr>
        <p:spPr>
          <a:xfrm>
            <a:off x="2695700" y="3379300"/>
            <a:ext cx="13953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Arial"/>
              <a:buNone/>
            </a:pPr>
            <a:r>
              <a:rPr lang="en" sz="3000" b="0" i="0" u="none" strike="noStrike" cap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doctor</a:t>
            </a: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6386150" y="44375"/>
            <a:ext cx="2670300" cy="1852524"/>
          </a:xfrm>
          <a:prstGeom prst="irregularSeal1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00FF"/>
                </a:solidFill>
              </a:rPr>
              <a:t>trusted adult</a:t>
            </a:r>
            <a:endParaRPr sz="3000">
              <a:solidFill>
                <a:srgbClr val="9900FF"/>
              </a:solidFill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311700" y="296875"/>
            <a:ext cx="85206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swald"/>
              <a:buNone/>
            </a:pPr>
            <a:r>
              <a:rPr lang="en" sz="3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 to do if there is an emergency</a:t>
            </a:r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r>
              <a:rPr lang="en" sz="2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Tell a parent</a:t>
            </a:r>
            <a:endParaRPr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r>
              <a:rPr lang="en" sz="2400" b="0" i="0" u="none" strike="noStrike" cap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Call 911 if no parent is available</a:t>
            </a:r>
            <a:endParaRPr/>
          </a:p>
          <a:p>
            <a:pPr marL="457200" marR="0" lvl="0" indent="-3810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00FF"/>
              </a:buClr>
              <a:buFont typeface="Arial"/>
              <a:buNone/>
            </a:pPr>
            <a:r>
              <a:rPr lang="en" sz="2400" b="0" i="0" u="none" strike="noStrike" cap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State your name and other information that you know so police can find your location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r>
              <a:rPr lang="en" sz="2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https://www.youtube.com/watch?v=zXXbnU-7EfA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endParaRPr sz="24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endParaRPr sz="24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225625" y="4492977"/>
            <a:ext cx="8740200" cy="54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endParaRPr/>
          </a:p>
        </p:txBody>
      </p:sp>
      <p:pic>
        <p:nvPicPr>
          <p:cNvPr id="201" name="Shape 2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9787" y="2855350"/>
            <a:ext cx="2422500" cy="203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Let’s Move!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https://www.youtube.com/watch?v=HbZosS4dX3g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8" name="Shape 208" descr="Animals, Monkey, Elephant, Tiger, Dancing, Rhino, Da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601" y="1792627"/>
            <a:ext cx="6408000" cy="32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r>
              <a:rPr lang="en" sz="6000" b="1" i="0" u="none" strike="noStrike" cap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The End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r>
              <a:rPr lang="en" sz="3600" b="1" i="0" u="none" strike="noStrike" cap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Take care of yourself &amp; Others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Harmful household products</a:t>
            </a:r>
            <a:endParaRPr>
              <a:solidFill>
                <a:srgbClr val="FF0000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&amp;</a:t>
            </a:r>
            <a:endParaRPr>
              <a:solidFill>
                <a:srgbClr val="FF0000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Medicines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250" y="2052275"/>
            <a:ext cx="2666976" cy="14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6050" y="2095395"/>
            <a:ext cx="1650275" cy="141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Harmful Household Products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8025" y="2324595"/>
            <a:ext cx="1787325" cy="15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swald"/>
              <a:buNone/>
            </a:pPr>
            <a:r>
              <a:rPr lang="en" sz="3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 Should I Do?</a:t>
            </a:r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1700" y="1116275"/>
            <a:ext cx="85206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r>
              <a:rPr lang="en" sz="20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Mom and dad love it when I help clean the house. Cleaning the windows is the best part. I wear gloves to protect my hands from chemicals, and I only use the cleaning products when mom or dad are watching me. While I know these cleaning products could be harmful, I wonder what they taste like. My friend once told me she tried one as a dare. Maybe I should try one too….</a:t>
            </a:r>
            <a:endParaRPr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r>
              <a:rPr lang="en" sz="20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What should I do?</a:t>
            </a:r>
            <a:endParaRPr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Shape 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8299" y="2938024"/>
            <a:ext cx="2220699" cy="15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178125" y="4441375"/>
            <a:ext cx="8686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</a:pPr>
            <a:r>
              <a:rPr lang="en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https://www.youtube.com/watch?v=YjOMYqww9VQ&amp;list=PLYXC5W6Ad0oqMeVSLk-X04Te5OW5o0m-B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Safe or Unsafe? </a:t>
            </a:r>
            <a:endParaRPr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284" y="1678200"/>
            <a:ext cx="2385290" cy="244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3375" y="1441425"/>
            <a:ext cx="2102049" cy="291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1725" y="1645224"/>
            <a:ext cx="2102049" cy="23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82798" y="1170125"/>
            <a:ext cx="1508802" cy="31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55424" y="785775"/>
            <a:ext cx="1833849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</a:rPr>
              <a:t>Medicine</a:t>
            </a:r>
            <a:endParaRPr sz="6000">
              <a:solidFill>
                <a:srgbClr val="FF0000"/>
              </a:solidFill>
            </a:endParaRPr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250" y="1728062"/>
            <a:ext cx="2666976" cy="149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swald"/>
              <a:buNone/>
            </a:pPr>
            <a:r>
              <a:rPr lang="en" sz="3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 Should I do?</a:t>
            </a:r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311700" y="1116062"/>
            <a:ext cx="85206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r>
              <a:rPr lang="en" sz="20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I’ve been sick for 3 days and really want to be at school with my friends. I know mom is ready to be back at work too. This morning, I walk into the bathroom and find grandma’s pills on the counter. If these pills make grandma feel better, I wonder if the pills will make me feel better. </a:t>
            </a:r>
            <a:endParaRPr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r>
              <a:rPr lang="en" sz="20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What should I do?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2024" y="2604824"/>
            <a:ext cx="3218224" cy="216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273125" y="4678875"/>
            <a:ext cx="58188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swald"/>
              <a:buNone/>
            </a:pPr>
            <a:r>
              <a:rPr lang="en" sz="3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 Should I do?</a:t>
            </a:r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r>
              <a:rPr lang="en" sz="20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 love my little brother Sam. Sam is sick. Mom is busy on an important phone call, but I know what will make Sam feel better. I get the cough medicine and begin to pour it in the cup. I’m not sure if I should be doing this. </a:t>
            </a:r>
            <a:endParaRPr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r>
              <a:rPr lang="en" sz="20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What should I do?</a:t>
            </a:r>
            <a:endParaRPr>
              <a:solidFill>
                <a:srgbClr val="0000FF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endParaRPr sz="1800" b="0" i="0" u="none" strike="noStrike" cap="non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1200" y="2592775"/>
            <a:ext cx="3243999" cy="216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3125" y="2592775"/>
            <a:ext cx="1630875" cy="21626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201875" y="4726375"/>
            <a:ext cx="55101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11700" y="248356"/>
            <a:ext cx="8520600" cy="769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Oswald"/>
              <a:buNone/>
            </a:pPr>
            <a:r>
              <a:rPr lang="en" sz="3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Is this safe to put in my mouth? </a:t>
            </a:r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Playfair Display"/>
              <a:buNone/>
            </a:pPr>
            <a:endParaRPr sz="1800" b="0" i="0" u="none" strike="noStrike" cap="none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017725"/>
            <a:ext cx="2503850" cy="166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1649" y="1017725"/>
            <a:ext cx="3204724" cy="166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700" y="2686950"/>
            <a:ext cx="2503800" cy="20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81425" y="2686950"/>
            <a:ext cx="2642400" cy="21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89613" y="2686950"/>
            <a:ext cx="1454799" cy="217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15550" y="1017725"/>
            <a:ext cx="2736100" cy="166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/>
          <p:nvPr/>
        </p:nvSpPr>
        <p:spPr>
          <a:xfrm>
            <a:off x="142500" y="4797625"/>
            <a:ext cx="69399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128" name="Shape 128"/>
          <p:cNvSpPr txBox="1"/>
          <p:nvPr/>
        </p:nvSpPr>
        <p:spPr>
          <a:xfrm>
            <a:off x="439375" y="1021175"/>
            <a:ext cx="22800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Gummy bear or vitamin?</a:t>
            </a:r>
            <a:endParaRPr/>
          </a:p>
        </p:txBody>
      </p:sp>
      <p:sp>
        <p:nvSpPr>
          <p:cNvPr id="129" name="Shape 129"/>
          <p:cNvSpPr txBox="1"/>
          <p:nvPr/>
        </p:nvSpPr>
        <p:spPr>
          <a:xfrm>
            <a:off x="5676400" y="2398825"/>
            <a:ext cx="2280000" cy="1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 txBox="1"/>
          <p:nvPr/>
        </p:nvSpPr>
        <p:spPr>
          <a:xfrm>
            <a:off x="5830775" y="890650"/>
            <a:ext cx="27360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Smarties or pill?</a:t>
            </a:r>
            <a:endParaRPr/>
          </a:p>
        </p:txBody>
      </p:sp>
      <p:pic>
        <p:nvPicPr>
          <p:cNvPr id="131" name="Shape 1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82400" y="2723925"/>
            <a:ext cx="2036750" cy="210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7193600" y="2779675"/>
            <a:ext cx="1638600" cy="2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Tide POD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405</Words>
  <Application>Microsoft Office PowerPoint</Application>
  <PresentationFormat>On-screen Show (16:9)</PresentationFormat>
  <Paragraphs>48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Montserrat</vt:lpstr>
      <vt:lpstr>Playfair Display</vt:lpstr>
      <vt:lpstr>Oswald</vt:lpstr>
      <vt:lpstr>pop</vt:lpstr>
      <vt:lpstr>All About Me Harmful Substances</vt:lpstr>
      <vt:lpstr>Harmful household products &amp; Medicines</vt:lpstr>
      <vt:lpstr>Harmful Household Products</vt:lpstr>
      <vt:lpstr>What Should I Do?</vt:lpstr>
      <vt:lpstr>Safe or Unsafe? </vt:lpstr>
      <vt:lpstr>Medicine</vt:lpstr>
      <vt:lpstr>What Should I do?</vt:lpstr>
      <vt:lpstr>What Should I do?</vt:lpstr>
      <vt:lpstr>Is this safe to put in my mouth? </vt:lpstr>
      <vt:lpstr>What could happen to me?  </vt:lpstr>
      <vt:lpstr>Let’s Keep Thinking...</vt:lpstr>
      <vt:lpstr>Should I Smell This? </vt:lpstr>
      <vt:lpstr>Should I Taste This? </vt:lpstr>
      <vt:lpstr>Should I Touch This?</vt:lpstr>
      <vt:lpstr>Who can I talk to if I have a question?</vt:lpstr>
      <vt:lpstr>What to do if there is an emergency</vt:lpstr>
      <vt:lpstr>Let’s Move!</vt:lpstr>
      <vt:lpstr>The End Take care of yourself &amp; Others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About Me Harmful Substances</dc:title>
  <dc:creator>Kristy T. Liercke</dc:creator>
  <cp:lastModifiedBy>Kristy T. Liercke</cp:lastModifiedBy>
  <cp:revision>1</cp:revision>
  <dcterms:modified xsi:type="dcterms:W3CDTF">2018-06-25T18:33:05Z</dcterms:modified>
</cp:coreProperties>
</file>