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kidshealth.org/en/parents/healthy.html" TargetMode="External"/><Relationship Id="rId4" Type="http://schemas.openxmlformats.org/officeDocument/2006/relationships/hyperlink" Target="http://kidshealth.org/en/parents/urinary.html" TargetMode="External"/><Relationship Id="rId5" Type="http://schemas.openxmlformats.org/officeDocument/2006/relationships/hyperlink" Target="http://kidshealth.org/en/parents/strep-throat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kidshealth.org/en/parents/cold.html" TargetMode="External"/><Relationship Id="rId4" Type="http://schemas.openxmlformats.org/officeDocument/2006/relationships/hyperlink" Target="http://kidshealth.org/en/parents/hiv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Communicable Diseases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Pathogens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Pathogens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What you need to know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main types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Bacteria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Viruses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Fungi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Parasites (Protozoa and Worms)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Bacteria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38200" y="1825624"/>
            <a:ext cx="10515600" cy="4823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Bacteria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are tiny, single-celled organisms that get nutrients from their environments.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bacteria are good for our bodies — they help keep the digestive system in working order and keep harmful bacteria from moving in. Some bacteria are used to produce medicines and vaccines.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bacteria can cause trouble, too, as with 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cavities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urinary tract infections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ear infections, or 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strep throat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Antibiotics are used to treat bacterial infections.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Viruses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Viruses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can't survive, grow, and reproduce unless a person or an animal puts up rental space. Viruses can only live for a very short time outside other living cells.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they've moved into someone's body, though, viruses spread easily and can make a person sick.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Viruses are responsible for some minor sicknesses like </a:t>
            </a:r>
            <a:r>
              <a:rPr b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colds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common illnesses like the flu, and extremely serious diseases like smallpox or </a:t>
            </a:r>
            <a:r>
              <a:rPr b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HIV/AIDS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Antibiotics are not effective against viruses. Antiviral agents have been developed against a small, select group of viruses.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Fungi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Fungi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are multi-celled, plant-like organisms.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get nutrition from plants, food, and animals in damp, warm environments.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Many, such as athlete's foot and yeast infections, are not dangerous in a healthy person.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have weakened immune systems (from diseases like HIV or cancer), though, may develop more serious fungal infections.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Parasites: </a:t>
            </a:r>
            <a:r>
              <a:rPr b="1" i="1" lang="en-US" sz="4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Protozoa </a:t>
            </a:r>
            <a:r>
              <a:rPr b="1" i="1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1" i="1" lang="en-US" sz="4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4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Worms</a:t>
            </a:r>
            <a:endParaRPr b="0" i="0" sz="44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Parasites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are organisms that must live inside or on another living thing, where they cause damage and disease. Parasitic protozoa and worms infect many people each year.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Protozoa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are, like bacteria, one-celled organisms and many are able to move on their own. Protozoa love moisture, so intestinal infections and other diseases they cause are often spread through contaminated water.</a:t>
            </a:r>
            <a:endParaRPr b="1" i="0" sz="28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Worms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multicellular organisms with specialized tissues and organs. They can be transmitted to humans in contaminated water or food or in undercooked meat and fish.</a:t>
            </a:r>
            <a:endParaRPr b="1" i="0" sz="28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