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Arial Black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ArialBlack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5" Type="http://schemas.openxmlformats.org/officeDocument/2006/relationships/image" Target="../media/image7.jpg"/><Relationship Id="rId6" Type="http://schemas.openxmlformats.org/officeDocument/2006/relationships/image" Target="../media/image17.png"/><Relationship Id="rId7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image" Target="../media/image30.jpg"/><Relationship Id="rId6" Type="http://schemas.openxmlformats.org/officeDocument/2006/relationships/image" Target="../media/image11.jp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5.jpg"/><Relationship Id="rId7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3.jpg"/><Relationship Id="rId5" Type="http://schemas.openxmlformats.org/officeDocument/2006/relationships/image" Target="../media/image27.jpg"/><Relationship Id="rId6" Type="http://schemas.openxmlformats.org/officeDocument/2006/relationships/image" Target="../media/image22.jpg"/><Relationship Id="rId7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20.jpg"/><Relationship Id="rId5" Type="http://schemas.openxmlformats.org/officeDocument/2006/relationships/image" Target="../media/image28.jpg"/><Relationship Id="rId6" Type="http://schemas.openxmlformats.org/officeDocument/2006/relationships/image" Target="../media/image26.jpg"/><Relationship Id="rId7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 Black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Snack Attack 2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1.google.com/images?q=tbn:ANd9GcSjiomSTbgzgo1pvZHW9dd7KRhryVrZ8irbGezYgx4E9yDglrqe" id="89" name="Shape 89"/>
          <p:cNvPicPr preferRelativeResize="0"/>
          <p:nvPr/>
        </p:nvPicPr>
        <p:blipFill rotWithShape="1">
          <a:blip r:embed="rId3">
            <a:alphaModFix/>
          </a:blip>
          <a:srcRect b="0" l="11682" r="10433" t="0"/>
          <a:stretch/>
        </p:blipFill>
        <p:spPr>
          <a:xfrm>
            <a:off x="3276600" y="1878011"/>
            <a:ext cx="2133599" cy="220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non-light-fit-strawberry" id="90" name="Shape 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362" y="4533900"/>
            <a:ext cx="2166936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_4678_1" id="91" name="Shape 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1798636"/>
            <a:ext cx="1833562" cy="2360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ld-gold-sticks" id="92" name="Shape 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662" y="1951036"/>
            <a:ext cx="1746250" cy="2128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0005_SNICKERS_Bar" id="93" name="Shape 93"/>
          <p:cNvPicPr preferRelativeResize="0"/>
          <p:nvPr/>
        </p:nvPicPr>
        <p:blipFill rotWithShape="1">
          <a:blip r:embed="rId7">
            <a:alphaModFix/>
          </a:blip>
          <a:srcRect b="17062" l="0" r="0" t="15862"/>
          <a:stretch/>
        </p:blipFill>
        <p:spPr>
          <a:xfrm>
            <a:off x="4845050" y="5094287"/>
            <a:ext cx="2736850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3771900" y="2274886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105025" y="4878387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6745286" y="2271711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933450" y="2292350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5829300" y="4832350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473075" y="269875"/>
            <a:ext cx="8229600" cy="11430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Arial Black"/>
              <a:buNone/>
            </a:pPr>
            <a:r>
              <a:rPr b="0" i="0" lang="en-US" sz="6000" u="none" cap="none" strike="noStrik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Group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RTFOOD_White_Cheddar_Cheese_Flavored_Popcorn__91684_zoom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1801811"/>
            <a:ext cx="1835150" cy="231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400003721" id="106" name="Shape 106"/>
          <p:cNvPicPr preferRelativeResize="0"/>
          <p:nvPr/>
        </p:nvPicPr>
        <p:blipFill rotWithShape="1">
          <a:blip r:embed="rId4">
            <a:alphaModFix/>
          </a:blip>
          <a:srcRect b="14376" l="0" r="0" t="13787"/>
          <a:stretch/>
        </p:blipFill>
        <p:spPr>
          <a:xfrm>
            <a:off x="5135562" y="4722812"/>
            <a:ext cx="2155824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 Calorie Packs - Chips Ahoy! Thin Crisps - Click Image to Close" id="107" name="Shape 107"/>
          <p:cNvPicPr preferRelativeResize="0"/>
          <p:nvPr/>
        </p:nvPicPr>
        <p:blipFill rotWithShape="1">
          <a:blip r:embed="rId5">
            <a:alphaModFix/>
          </a:blip>
          <a:srcRect b="0" l="11598" r="11598" t="1400"/>
          <a:stretch/>
        </p:blipFill>
        <p:spPr>
          <a:xfrm>
            <a:off x="6321425" y="1836736"/>
            <a:ext cx="1941511" cy="2297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uit-apple-red" id="108" name="Shape 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3275" y="4481512"/>
            <a:ext cx="1973262" cy="214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main_tab11" id="109" name="Shape 109"/>
          <p:cNvPicPr preferRelativeResize="0"/>
          <p:nvPr/>
        </p:nvPicPr>
        <p:blipFill rotWithShape="1">
          <a:blip r:embed="rId7">
            <a:alphaModFix/>
          </a:blip>
          <a:srcRect b="11003" l="23097" r="21395" t="7970"/>
          <a:stretch/>
        </p:blipFill>
        <p:spPr>
          <a:xfrm>
            <a:off x="692150" y="1836736"/>
            <a:ext cx="2133599" cy="224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182687" y="2255836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2578100" y="4951412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3952875" y="2336800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6873875" y="2336800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715000" y="4935537"/>
            <a:ext cx="1143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473075" y="269875"/>
            <a:ext cx="8229600" cy="11430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Arial Black"/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Group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arm3.staticflickr.com/2801/4141946602_5ae1ed5f8d.jpg" id="121" name="Shape 121"/>
          <p:cNvPicPr preferRelativeResize="0"/>
          <p:nvPr/>
        </p:nvPicPr>
        <p:blipFill rotWithShape="1">
          <a:blip r:embed="rId3">
            <a:alphaModFix/>
          </a:blip>
          <a:srcRect b="0" l="8400" r="53056" t="9280"/>
          <a:stretch/>
        </p:blipFill>
        <p:spPr>
          <a:xfrm>
            <a:off x="6781800" y="1595437"/>
            <a:ext cx="1447800" cy="255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ker Chewy Granola Bars - Peanut Butter Chocolate Chip " id="122" name="Shape 122"/>
          <p:cNvPicPr preferRelativeResize="0"/>
          <p:nvPr/>
        </p:nvPicPr>
        <p:blipFill rotWithShape="1">
          <a:blip r:embed="rId4">
            <a:alphaModFix/>
          </a:blip>
          <a:srcRect b="12997" l="3175" r="6166" t="7749"/>
          <a:stretch/>
        </p:blipFill>
        <p:spPr>
          <a:xfrm>
            <a:off x="3722687" y="2193925"/>
            <a:ext cx="2287587" cy="1495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tImage" id="123" name="Shape 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4692650"/>
            <a:ext cx="2587625" cy="1423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RICOTS - INTERNATIONAL - 6 OZ BAG" id="124" name="Shape 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0450" y="1817686"/>
            <a:ext cx="1973262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ZN_PP_Hero_Cheese_Stk_Moz" id="125" name="Shape 125"/>
          <p:cNvPicPr preferRelativeResize="0"/>
          <p:nvPr/>
        </p:nvPicPr>
        <p:blipFill rotWithShape="1">
          <a:blip r:embed="rId7">
            <a:alphaModFix/>
          </a:blip>
          <a:srcRect b="13153" l="11496" r="9815" t="3364"/>
          <a:stretch/>
        </p:blipFill>
        <p:spPr>
          <a:xfrm>
            <a:off x="2171700" y="4267200"/>
            <a:ext cx="2133599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667000" y="4656137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99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565275" y="2236786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4294187" y="2317750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6877050" y="2386011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964237" y="4700587"/>
            <a:ext cx="1143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73075" y="269875"/>
            <a:ext cx="8229600" cy="11430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 Black"/>
              <a:buNone/>
            </a:pPr>
            <a:r>
              <a:rPr b="0" i="0" lang="en-US" sz="6000" u="none" cap="none" strike="noStrik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Group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120142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752600"/>
            <a:ext cx="1752600" cy="2212974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lays-classic"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701800"/>
            <a:ext cx="1904999" cy="226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CY'S® SIMPLY NAKED™ Pita Chips" id="139" name="Shape 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4886" y="4324350"/>
            <a:ext cx="1936749" cy="2249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tri-Grain Apple-Cinnamon Cereal Bars 1.5oz 16ct Box" id="140" name="Shape 140"/>
          <p:cNvPicPr preferRelativeResize="0"/>
          <p:nvPr/>
        </p:nvPicPr>
        <p:blipFill rotWithShape="1">
          <a:blip r:embed="rId6">
            <a:alphaModFix/>
          </a:blip>
          <a:srcRect b="35134" l="5617" r="5466" t="31350"/>
          <a:stretch/>
        </p:blipFill>
        <p:spPr>
          <a:xfrm>
            <a:off x="3048000" y="2255836"/>
            <a:ext cx="2838450" cy="124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sis" id="141" name="Shape 141"/>
          <p:cNvPicPr preferRelativeResize="0"/>
          <p:nvPr/>
        </p:nvPicPr>
        <p:blipFill rotWithShape="1">
          <a:blip r:embed="rId7">
            <a:alphaModFix/>
          </a:blip>
          <a:srcRect b="5403" l="14985" r="16334" t="0"/>
          <a:stretch/>
        </p:blipFill>
        <p:spPr>
          <a:xfrm>
            <a:off x="5159375" y="4365625"/>
            <a:ext cx="1820861" cy="22177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508625" y="4770437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016375" y="2173286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671761" y="4733925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6865936" y="2173286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131887" y="2197100"/>
            <a:ext cx="1143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73075" y="269875"/>
            <a:ext cx="8229600" cy="11430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 Black"/>
              <a:buNone/>
            </a:pPr>
            <a:r>
              <a:rPr b="0" i="0" lang="en-US" sz="6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Group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-newtons-cookies-fruit-chewy-16-oz-1-lb-453-g" id="153" name="Shape 153"/>
          <p:cNvPicPr preferRelativeResize="0"/>
          <p:nvPr/>
        </p:nvPicPr>
        <p:blipFill rotWithShape="1">
          <a:blip r:embed="rId3">
            <a:alphaModFix/>
          </a:blip>
          <a:srcRect b="21069" l="0" r="0" t="20150"/>
          <a:stretch/>
        </p:blipFill>
        <p:spPr>
          <a:xfrm>
            <a:off x="473075" y="2076450"/>
            <a:ext cx="2368550" cy="1528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SkXWLLg-03Fp1Hm7tybUECEUTdnGhUVROl_yuI6LCq6znzWdq9hw"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4625975"/>
            <a:ext cx="2581274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bisco Wheat Thins Crackers, Original" id="155" name="Shape 155"/>
          <p:cNvPicPr preferRelativeResize="0"/>
          <p:nvPr/>
        </p:nvPicPr>
        <p:blipFill rotWithShape="1">
          <a:blip r:embed="rId5">
            <a:alphaModFix/>
          </a:blip>
          <a:srcRect b="4778" l="13000" r="15332" t="3333"/>
          <a:stretch/>
        </p:blipFill>
        <p:spPr>
          <a:xfrm>
            <a:off x="6432550" y="1790700"/>
            <a:ext cx="1897062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l Natural Pudding nutrition data at Calorie Count" id="156" name="Shape 156"/>
          <p:cNvPicPr preferRelativeResize="0"/>
          <p:nvPr/>
        </p:nvPicPr>
        <p:blipFill rotWithShape="1">
          <a:blip r:embed="rId6">
            <a:alphaModFix/>
          </a:blip>
          <a:srcRect b="17256" l="0" r="0" t="16153"/>
          <a:stretch/>
        </p:blipFill>
        <p:spPr>
          <a:xfrm>
            <a:off x="1693861" y="4567237"/>
            <a:ext cx="2154236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2-92-large" id="157" name="Shape 157"/>
          <p:cNvPicPr preferRelativeResize="0"/>
          <p:nvPr/>
        </p:nvPicPr>
        <p:blipFill rotWithShape="1">
          <a:blip r:embed="rId7">
            <a:alphaModFix/>
          </a:blip>
          <a:srcRect b="28332" l="0" r="0" t="29665"/>
          <a:stretch/>
        </p:blipFill>
        <p:spPr>
          <a:xfrm>
            <a:off x="3365500" y="2203450"/>
            <a:ext cx="2590800" cy="12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4100512" y="2117725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2222500" y="4746625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6808786" y="2160586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5514975" y="4694237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1150937" y="2178050"/>
            <a:ext cx="1143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73075" y="269875"/>
            <a:ext cx="8229600" cy="11430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Font typeface="Arial Black"/>
              <a:buNone/>
            </a:pPr>
            <a:r>
              <a:rPr b="0" i="0" lang="en-US" sz="6000" u="none" cap="none" strike="noStrike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Group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d9GcR3hZsAa5XbLjN3aqf1U_5Ektu312ScFVD3QC1tnb6qq5UiOfZj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1312" y="4521200"/>
            <a:ext cx="1730374" cy="2154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TyrhyPME1_aB37JtVFIKpGFOSpMxhPv0rhYJtaHDwD68zFtmbp"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9025" y="1857375"/>
            <a:ext cx="1527175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vantus SN3353, Nature Valley Oats 'N Honey Nutrition Bar, AVTSN3353" id="171" name="Shape 171"/>
          <p:cNvPicPr preferRelativeResize="0"/>
          <p:nvPr/>
        </p:nvPicPr>
        <p:blipFill rotWithShape="1">
          <a:blip r:embed="rId5">
            <a:alphaModFix/>
          </a:blip>
          <a:srcRect b="31666" l="7000" r="4999" t="31666"/>
          <a:stretch/>
        </p:blipFill>
        <p:spPr>
          <a:xfrm>
            <a:off x="1619250" y="4867275"/>
            <a:ext cx="2968624" cy="1327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od Should Taste Good Multigrain Tortilla Chips" id="172" name="Shape 1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8362" y="1857375"/>
            <a:ext cx="1828800" cy="2205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od Product" id="173" name="Shape 1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3600" y="1879600"/>
            <a:ext cx="2133599" cy="216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6450012" y="2376486"/>
            <a:ext cx="1143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77777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235075" y="2255836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77777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2486025" y="4860925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77777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884612" y="2298700"/>
            <a:ext cx="1143000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77777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5842000" y="4946650"/>
            <a:ext cx="1143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200"/>
              <a:buFont typeface="Arial Black"/>
              <a:buNone/>
            </a:pPr>
            <a:r>
              <a:rPr b="0" i="0" lang="en-US" sz="8800" u="none" cap="none" strike="noStrike">
                <a:solidFill>
                  <a:srgbClr val="777777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473075" y="269875"/>
            <a:ext cx="8229600" cy="11430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500"/>
              <a:buFont typeface="Arial Black"/>
              <a:buNone/>
            </a:pPr>
            <a:r>
              <a:rPr b="0" i="0" lang="en-US" sz="6000" u="none" cap="none" strike="noStrike">
                <a:solidFill>
                  <a:srgbClr val="777777"/>
                </a:solidFill>
                <a:latin typeface="Arial Black"/>
                <a:ea typeface="Arial Black"/>
                <a:cs typeface="Arial Black"/>
                <a:sym typeface="Arial Black"/>
              </a:rPr>
              <a:t>Group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