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Cabin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Cabin-italic.fntdata"/><Relationship Id="rId10" Type="http://schemas.openxmlformats.org/officeDocument/2006/relationships/font" Target="fonts/Cabin-bold.fntdata"/><Relationship Id="rId12" Type="http://schemas.openxmlformats.org/officeDocument/2006/relationships/font" Target="fonts/Cabin-boldItalic.fntdata"/><Relationship Id="rId9" Type="http://schemas.openxmlformats.org/officeDocument/2006/relationships/font" Target="fonts/Cabin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solidFill>
          <a:schemeClr val="accen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 title="scalloped circle"/>
          <p:cNvSpPr/>
          <p:nvPr/>
        </p:nvSpPr>
        <p:spPr>
          <a:xfrm>
            <a:off x="3557016" y="630936"/>
            <a:ext cx="5235575" cy="5229225"/>
          </a:xfrm>
          <a:custGeom>
            <a:pathLst>
              <a:path extrusionOk="0" h="3294" w="3298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15" name="Shape 15"/>
          <p:cNvSpPr txBox="1"/>
          <p:nvPr>
            <p:ph type="ctrTitle"/>
          </p:nvPr>
        </p:nvSpPr>
        <p:spPr>
          <a:xfrm>
            <a:off x="1078523" y="1098388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0"/>
              <a:buFont typeface="Impact"/>
              <a:buNone/>
              <a:defRPr b="0" i="0" sz="100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2215045" y="5979196"/>
            <a:ext cx="8045373" cy="742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bin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bin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bin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bin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1078523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4180332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9067218" y="6375679"/>
            <a:ext cx="2329723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Shape 20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 rot="5400000">
            <a:off x="4544043" y="-1006365"/>
            <a:ext cx="3593591" cy="10178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 rot="5400000">
            <a:off x="8012185" y="2436522"/>
            <a:ext cx="5600404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 rot="5400000">
            <a:off x="2653390" y="-1013705"/>
            <a:ext cx="5600405" cy="8392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solidFill>
          <a:schemeClr val="dk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242929" y="1073888"/>
            <a:ext cx="8187071" cy="40646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400"/>
              <a:buFont typeface="Impact"/>
              <a:buNone/>
              <a:defRPr b="0" i="0" sz="8400" u="none" cap="none" strike="noStrike">
                <a:solidFill>
                  <a:schemeClr val="lt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242930" y="5159781"/>
            <a:ext cx="7017488" cy="9511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Cabin"/>
              <a:buNone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abin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abin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abin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3236546" y="6375679"/>
            <a:ext cx="1493947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5279064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9942434" y="6375679"/>
            <a:ext cx="1487566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3" name="Shape 33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34" name="Shape 34" title="left scallop shape"/>
            <p:cNvSpPr/>
            <p:nvPr/>
          </p:nvSpPr>
          <p:spPr>
            <a:xfrm>
              <a:off x="0" y="0"/>
              <a:ext cx="2814638" cy="6858000"/>
            </a:xfrm>
            <a:custGeom>
              <a:pathLst>
                <a:path extrusionOk="0" h="4320" w="1773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35" name="Shape 35" title="left scallop inline"/>
            <p:cNvSpPr/>
            <p:nvPr/>
          </p:nvSpPr>
          <p:spPr>
            <a:xfrm>
              <a:off x="874382" y="0"/>
              <a:ext cx="1646238" cy="6858000"/>
            </a:xfrm>
            <a:custGeom>
              <a:pathLst>
                <a:path extrusionOk="0" h="4320" w="1037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1257300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6647796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1252728" y="381000"/>
            <a:ext cx="10172700" cy="1493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1251678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bin"/>
              <a:buNone/>
              <a:defRPr b="1" i="0" sz="19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1257300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3" type="body"/>
          </p:nvPr>
        </p:nvSpPr>
        <p:spPr>
          <a:xfrm>
            <a:off x="6633864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Cabin"/>
              <a:buNone/>
              <a:defRPr b="1" i="0" sz="19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bin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4" type="body"/>
          </p:nvPr>
        </p:nvSpPr>
        <p:spPr>
          <a:xfrm>
            <a:off x="6633864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pathLst>
              <a:path extrusionOk="0" h="4320" w="3025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63" name="Shape 63"/>
          <p:cNvSpPr txBox="1"/>
          <p:nvPr>
            <p:ph type="title"/>
          </p:nvPr>
        </p:nvSpPr>
        <p:spPr>
          <a:xfrm>
            <a:off x="8337884" y="457199"/>
            <a:ext cx="3092115" cy="11966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Cabin"/>
              <a:buNone/>
              <a:defRPr b="1" i="0" sz="19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765051" y="920377"/>
            <a:ext cx="6158418" cy="4985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4064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bin"/>
              <a:buChar char="–"/>
              <a:defRPr b="0" i="0" sz="2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55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bin"/>
              <a:buChar char="–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55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55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bin"/>
              <a:buChar char="–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55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55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bin"/>
              <a:buChar char="–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55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8337885" y="1741336"/>
            <a:ext cx="3092115" cy="4164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765051" y="6375679"/>
            <a:ext cx="1233355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2103620" y="6375679"/>
            <a:ext cx="348217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5691014" y="6375679"/>
            <a:ext cx="1232456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Shape 69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pic"/>
          </p:nvPr>
        </p:nvSpPr>
        <p:spPr>
          <a:xfrm>
            <a:off x="283464" y="0"/>
            <a:ext cx="7355585" cy="6857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bin"/>
              <a:buNone/>
              <a:defRPr b="0" i="0" sz="2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bin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bin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bin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2" name="Shape 72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pathLst>
              <a:path extrusionOk="0" h="4320" w="3025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73" name="Shape 73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337883" y="457200"/>
            <a:ext cx="3092117" cy="11966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Cabin"/>
              <a:buNone/>
              <a:defRPr b="1" i="0" sz="1900" u="none" cap="none" strike="noStrik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37883" y="1741336"/>
            <a:ext cx="3092117" cy="4164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None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2286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2286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2286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Cabin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2286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765950" y="6375679"/>
            <a:ext cx="1232456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2103621" y="6375679"/>
            <a:ext cx="3482178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5687568" y="6375679"/>
            <a:ext cx="123444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bin"/>
              <a:buChar char="–"/>
              <a:defRPr b="0" i="0" sz="18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bin"/>
              <a:buChar char="–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Shape 11" title="Left scallop edge"/>
          <p:cNvSpPr/>
          <p:nvPr/>
        </p:nvSpPr>
        <p:spPr>
          <a:xfrm>
            <a:off x="0" y="0"/>
            <a:ext cx="885825" cy="6858000"/>
          </a:xfrm>
          <a:custGeom>
            <a:pathLst>
              <a:path extrusionOk="0" h="4320" w="558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12" name="Shape 12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1078523" y="1098388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0"/>
              <a:buFont typeface="Impact"/>
              <a:buNone/>
            </a:pPr>
            <a:r>
              <a:rPr b="0" i="0" lang="en-US" sz="100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BODY BIOGRAPHY</a:t>
            </a:r>
            <a:endParaRPr b="0" i="0" sz="100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YOUR BODY IS SPECIFICALLY DESIGNED FOR YOU!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Body Bio should be a reminder of all the people and experiences that make up who you are</a:t>
            </a:r>
            <a:endParaRPr/>
          </a:p>
          <a:p>
            <a:pPr indent="-228600" lvl="0" marL="228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You are made up of your history, your memories, and the generations of those who came before you</a:t>
            </a:r>
            <a:endParaRPr/>
          </a:p>
          <a:p>
            <a:pPr indent="-101600" lvl="0" marL="228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LOOK CLOSELY AT YOUR BODY BIOGRAPHY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What did you notice about your resemblance to other family members?</a:t>
            </a:r>
            <a:endParaRPr/>
          </a:p>
          <a:p>
            <a:pPr indent="-228600" lvl="0" marL="228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What parts of you are completely unique?</a:t>
            </a:r>
            <a:endParaRPr/>
          </a:p>
          <a:p>
            <a:pPr indent="-228600" lvl="0" marL="228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What is the memory or part of you that you enjoy the most?</a:t>
            </a:r>
            <a:endParaRPr/>
          </a:p>
          <a:p>
            <a:pPr indent="-228600" lvl="0" marL="228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Whom does it come from?</a:t>
            </a:r>
            <a:endParaRPr b="0" i="0" sz="2000" u="none" cap="none" strike="noStrike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0" i="0" lang="en-US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ADD 10 POSITIVE TRUTHS ABOUT YOURSELF</a:t>
            </a:r>
            <a:endParaRPr b="0" i="0" sz="5100" u="none" cap="none" strike="noStrike">
              <a:solidFill>
                <a:schemeClr val="dk2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“Write things you like or love or adore about yourself that you want to keep focusing on</a:t>
            </a:r>
            <a:endParaRPr/>
          </a:p>
          <a:p>
            <a:pPr indent="-228600" lvl="0" marL="228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“I am strong willed”</a:t>
            </a:r>
            <a:endParaRPr/>
          </a:p>
          <a:p>
            <a:pPr indent="-228600" lvl="0" marL="228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“I am intelligent”</a:t>
            </a:r>
            <a:endParaRPr/>
          </a:p>
          <a:p>
            <a:pPr indent="-228600" lvl="0" marL="228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rPr>
              <a:t>“I am strong”</a:t>
            </a:r>
            <a:endParaRPr b="0" i="0" sz="2000" u="none" cap="none" strike="noStrike">
              <a:solidFill>
                <a:srgbClr val="59595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